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E19-F469-49F3-A88F-8722D13F793C}" type="datetimeFigureOut">
              <a:rPr lang="pl-PL" smtClean="0"/>
              <a:t>2013-07-23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8CD1-BFDA-48FA-9310-B10D7A01495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E19-F469-49F3-A88F-8722D13F793C}" type="datetimeFigureOut">
              <a:rPr lang="pl-PL" smtClean="0"/>
              <a:t>2013-07-23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8CD1-BFDA-48FA-9310-B10D7A01495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E19-F469-49F3-A88F-8722D13F793C}" type="datetimeFigureOut">
              <a:rPr lang="pl-PL" smtClean="0"/>
              <a:t>2013-07-23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8CD1-BFDA-48FA-9310-B10D7A01495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E19-F469-49F3-A88F-8722D13F793C}" type="datetimeFigureOut">
              <a:rPr lang="pl-PL" smtClean="0"/>
              <a:t>2013-07-23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8CD1-BFDA-48FA-9310-B10D7A01495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E19-F469-49F3-A88F-8722D13F793C}" type="datetimeFigureOut">
              <a:rPr lang="pl-PL" smtClean="0"/>
              <a:t>2013-07-23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8CD1-BFDA-48FA-9310-B10D7A01495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E19-F469-49F3-A88F-8722D13F793C}" type="datetimeFigureOut">
              <a:rPr lang="pl-PL" smtClean="0"/>
              <a:t>2013-07-23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8CD1-BFDA-48FA-9310-B10D7A01495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E19-F469-49F3-A88F-8722D13F793C}" type="datetimeFigureOut">
              <a:rPr lang="pl-PL" smtClean="0"/>
              <a:t>2013-07-23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8CD1-BFDA-48FA-9310-B10D7A01495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E19-F469-49F3-A88F-8722D13F793C}" type="datetimeFigureOut">
              <a:rPr lang="pl-PL" smtClean="0"/>
              <a:t>2013-07-23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8CD1-BFDA-48FA-9310-B10D7A01495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E19-F469-49F3-A88F-8722D13F793C}" type="datetimeFigureOut">
              <a:rPr lang="pl-PL" smtClean="0"/>
              <a:t>2013-07-23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8CD1-BFDA-48FA-9310-B10D7A01495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E19-F469-49F3-A88F-8722D13F793C}" type="datetimeFigureOut">
              <a:rPr lang="pl-PL" smtClean="0"/>
              <a:t>2013-07-23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8CD1-BFDA-48FA-9310-B10D7A01495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E19-F469-49F3-A88F-8722D13F793C}" type="datetimeFigureOut">
              <a:rPr lang="pl-PL" smtClean="0"/>
              <a:t>2013-07-23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8CD1-BFDA-48FA-9310-B10D7A01495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D2E19-F469-49F3-A88F-8722D13F793C}" type="datetimeFigureOut">
              <a:rPr lang="pl-PL" smtClean="0"/>
              <a:t>2013-07-23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F8CD1-BFDA-48FA-9310-B10D7A014959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000" dirty="0"/>
              <a:t>Od 1/32 finału Pucharu Polski kluby są zobowiązane do umieszczenia na obu rękawkach koszulki meczowej logotypu Pucharu Polski o wymiarach 7cmx7cm. Logo powinno być umieszczone dokładnie w połowie wysokości rękawa po zewnętrznej stronie.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 cstate="print"/>
          <a:srcRect l="2429"/>
          <a:stretch>
            <a:fillRect/>
          </a:stretch>
        </p:blipFill>
        <p:spPr bwMode="auto">
          <a:xfrm>
            <a:off x="625462" y="1600200"/>
            <a:ext cx="789307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Od 1/32 finału Pucharu Polski kluby są zobowiązane do umieszczenia na obu rękawkach koszulki meczowej logotypu Pucharu Polski o wymiarach 7cmx7cm. Logo powinno być umieszczone dokładnie w połowie wysokości rękawa po zewnętrznej stronie.  </vt:lpstr>
    </vt:vector>
  </TitlesOfParts>
  <Company>LENOVO CUSTOMER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1/32 finału Pucharu Polski kluby są zobowiązane do umieszczenia na obu rękawkach koszulki meczowej logotypu Pucharu Polski o wymiarach 7cmx7cm. Logo powinno być umieszczone dokładnie w połowie wysokości rękawa po zewnętrznej stronie.</dc:title>
  <dc:creator>LENOVO USER</dc:creator>
  <cp:lastModifiedBy>Anna Grzegółka</cp:lastModifiedBy>
  <cp:revision>2</cp:revision>
  <dcterms:created xsi:type="dcterms:W3CDTF">2011-10-06T09:29:08Z</dcterms:created>
  <dcterms:modified xsi:type="dcterms:W3CDTF">2013-07-23T13:16:22Z</dcterms:modified>
</cp:coreProperties>
</file>