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4825" cy="97504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99"/>
    <a:srgbClr val="333399"/>
    <a:srgbClr val="99CCFF"/>
    <a:srgbClr val="FF3300"/>
    <a:srgbClr val="FFFF00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7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3BD72-29EA-49CA-B279-DD09DA0E8F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0704C-F7F9-4861-B02D-1B9DF6824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C9716-AD81-4DFC-A3D5-1A0A48A1C6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6ED63-F20D-4C92-A471-E43030A6CC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27949-1E6D-4F52-B35E-E525F61324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54FE1-D11F-4F4F-BD87-D4FE46FA06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BB2E-8A17-46FA-8832-346501A2AB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23E10-85E8-41A4-91F8-A5AF076CC2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4F660-0C72-4B84-8803-8A27F0E327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20FE-0624-4340-ABB7-B19CAE3248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3F71F-A28E-496D-AC42-BEE756CD53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E6662D-A60C-42EB-BC17-B20900907A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1"/>
          <p:cNvSpPr>
            <a:spLocks noChangeArrowheads="1"/>
          </p:cNvSpPr>
          <p:nvPr/>
        </p:nvSpPr>
        <p:spPr bwMode="auto">
          <a:xfrm>
            <a:off x="1371600" y="1936750"/>
            <a:ext cx="123825" cy="30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2"/>
          <p:cNvSpPr>
            <a:spLocks noChangeArrowheads="1"/>
          </p:cNvSpPr>
          <p:nvPr/>
        </p:nvSpPr>
        <p:spPr bwMode="auto">
          <a:xfrm>
            <a:off x="1371600" y="2546350"/>
            <a:ext cx="123825" cy="3000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35"/>
          <p:cNvSpPr>
            <a:spLocks noChangeArrowheads="1"/>
          </p:cNvSpPr>
          <p:nvPr/>
        </p:nvSpPr>
        <p:spPr bwMode="auto">
          <a:xfrm>
            <a:off x="1371600" y="2241550"/>
            <a:ext cx="123825" cy="3016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71"/>
          <p:cNvSpPr>
            <a:spLocks noChangeArrowheads="1"/>
          </p:cNvSpPr>
          <p:nvPr/>
        </p:nvSpPr>
        <p:spPr bwMode="auto">
          <a:xfrm>
            <a:off x="1371600" y="1631950"/>
            <a:ext cx="123825" cy="30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79"/>
          <p:cNvSpPr>
            <a:spLocks noChangeArrowheads="1"/>
          </p:cNvSpPr>
          <p:nvPr/>
        </p:nvSpPr>
        <p:spPr bwMode="auto">
          <a:xfrm>
            <a:off x="4419600" y="5210175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 sz="1000" b="1"/>
              <a:t>TV</a:t>
            </a:r>
            <a:endParaRPr lang="de-DE" sz="1200" b="1"/>
          </a:p>
        </p:txBody>
      </p:sp>
      <p:sp>
        <p:nvSpPr>
          <p:cNvPr id="2055" name="Rectangle 83"/>
          <p:cNvSpPr>
            <a:spLocks noChangeArrowheads="1"/>
          </p:cNvSpPr>
          <p:nvPr/>
        </p:nvSpPr>
        <p:spPr bwMode="auto">
          <a:xfrm>
            <a:off x="1371600" y="3155950"/>
            <a:ext cx="123825" cy="3000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2056" name="Rectangle 87"/>
          <p:cNvSpPr>
            <a:spLocks noChangeArrowheads="1"/>
          </p:cNvSpPr>
          <p:nvPr/>
        </p:nvSpPr>
        <p:spPr bwMode="auto">
          <a:xfrm>
            <a:off x="1371600" y="2851150"/>
            <a:ext cx="123825" cy="3016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7" name="Group 257"/>
          <p:cNvGrpSpPr>
            <a:grpSpLocks/>
          </p:cNvGrpSpPr>
          <p:nvPr/>
        </p:nvGrpSpPr>
        <p:grpSpPr bwMode="auto">
          <a:xfrm>
            <a:off x="1828800" y="1711325"/>
            <a:ext cx="5410200" cy="3429000"/>
            <a:chOff x="1008" y="1152"/>
            <a:chExt cx="3672" cy="2448"/>
          </a:xfrm>
        </p:grpSpPr>
        <p:sp>
          <p:nvSpPr>
            <p:cNvPr id="2103" name="Line 153"/>
            <p:cNvSpPr>
              <a:spLocks noChangeShapeType="1"/>
            </p:cNvSpPr>
            <p:nvPr/>
          </p:nvSpPr>
          <p:spPr bwMode="auto">
            <a:xfrm>
              <a:off x="2836" y="2119"/>
              <a:ext cx="0" cy="428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104" name="Rectangle 154"/>
            <p:cNvSpPr>
              <a:spLocks noChangeArrowheads="1"/>
            </p:cNvSpPr>
            <p:nvPr/>
          </p:nvSpPr>
          <p:spPr bwMode="auto">
            <a:xfrm>
              <a:off x="1008" y="1152"/>
              <a:ext cx="3672" cy="244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pl-PL" sz="1200"/>
            </a:p>
          </p:txBody>
        </p:sp>
        <p:sp>
          <p:nvSpPr>
            <p:cNvPr id="2105" name="Line 155"/>
            <p:cNvSpPr>
              <a:spLocks noChangeShapeType="1"/>
            </p:cNvSpPr>
            <p:nvPr/>
          </p:nvSpPr>
          <p:spPr bwMode="auto">
            <a:xfrm>
              <a:off x="2880" y="1200"/>
              <a:ext cx="0" cy="235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106" name="Oval 156"/>
            <p:cNvSpPr>
              <a:spLocks noChangeArrowheads="1"/>
            </p:cNvSpPr>
            <p:nvPr/>
          </p:nvSpPr>
          <p:spPr bwMode="auto">
            <a:xfrm>
              <a:off x="2657" y="2119"/>
              <a:ext cx="463" cy="428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7" name="Rectangle 157"/>
            <p:cNvSpPr>
              <a:spLocks noChangeArrowheads="1"/>
            </p:cNvSpPr>
            <p:nvPr/>
          </p:nvSpPr>
          <p:spPr bwMode="auto">
            <a:xfrm>
              <a:off x="1046" y="1200"/>
              <a:ext cx="3580" cy="2352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8" name="Freeform 158"/>
            <p:cNvSpPr>
              <a:spLocks/>
            </p:cNvSpPr>
            <p:nvPr/>
          </p:nvSpPr>
          <p:spPr bwMode="auto">
            <a:xfrm>
              <a:off x="1047" y="1855"/>
              <a:ext cx="419" cy="968"/>
            </a:xfrm>
            <a:custGeom>
              <a:avLst/>
              <a:gdLst>
                <a:gd name="T0" fmla="*/ 0 w 432"/>
                <a:gd name="T1" fmla="*/ 0 h 1008"/>
                <a:gd name="T2" fmla="*/ 406 w 432"/>
                <a:gd name="T3" fmla="*/ 0 h 1008"/>
                <a:gd name="T4" fmla="*/ 406 w 432"/>
                <a:gd name="T5" fmla="*/ 930 h 1008"/>
                <a:gd name="T6" fmla="*/ 0 w 432"/>
                <a:gd name="T7" fmla="*/ 930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08"/>
                <a:gd name="T14" fmla="*/ 432 w 432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08">
                  <a:moveTo>
                    <a:pt x="0" y="0"/>
                  </a:moveTo>
                  <a:lnTo>
                    <a:pt x="432" y="0"/>
                  </a:lnTo>
                  <a:lnTo>
                    <a:pt x="432" y="1008"/>
                  </a:lnTo>
                  <a:lnTo>
                    <a:pt x="0" y="1008"/>
                  </a:ln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109" name="Freeform 159"/>
            <p:cNvSpPr>
              <a:spLocks/>
            </p:cNvSpPr>
            <p:nvPr/>
          </p:nvSpPr>
          <p:spPr bwMode="auto">
            <a:xfrm>
              <a:off x="1046" y="2075"/>
              <a:ext cx="145" cy="528"/>
            </a:xfrm>
            <a:custGeom>
              <a:avLst/>
              <a:gdLst>
                <a:gd name="T0" fmla="*/ 0 w 144"/>
                <a:gd name="T1" fmla="*/ 0 h 528"/>
                <a:gd name="T2" fmla="*/ 146 w 144"/>
                <a:gd name="T3" fmla="*/ 0 h 528"/>
                <a:gd name="T4" fmla="*/ 146 w 144"/>
                <a:gd name="T5" fmla="*/ 528 h 528"/>
                <a:gd name="T6" fmla="*/ 0 w 144"/>
                <a:gd name="T7" fmla="*/ 528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528"/>
                <a:gd name="T14" fmla="*/ 144 w 144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528">
                  <a:moveTo>
                    <a:pt x="0" y="0"/>
                  </a:moveTo>
                  <a:lnTo>
                    <a:pt x="144" y="0"/>
                  </a:lnTo>
                  <a:lnTo>
                    <a:pt x="144" y="528"/>
                  </a:lnTo>
                  <a:lnTo>
                    <a:pt x="0" y="528"/>
                  </a:ln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110" name="Line 160"/>
            <p:cNvSpPr>
              <a:spLocks noChangeShapeType="1"/>
            </p:cNvSpPr>
            <p:nvPr/>
          </p:nvSpPr>
          <p:spPr bwMode="auto">
            <a:xfrm>
              <a:off x="1080" y="2207"/>
              <a:ext cx="0" cy="26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111" name="Freeform 161"/>
            <p:cNvSpPr>
              <a:spLocks/>
            </p:cNvSpPr>
            <p:nvPr/>
          </p:nvSpPr>
          <p:spPr bwMode="auto">
            <a:xfrm flipH="1">
              <a:off x="4213" y="1855"/>
              <a:ext cx="419" cy="968"/>
            </a:xfrm>
            <a:custGeom>
              <a:avLst/>
              <a:gdLst>
                <a:gd name="T0" fmla="*/ 0 w 432"/>
                <a:gd name="T1" fmla="*/ 0 h 1008"/>
                <a:gd name="T2" fmla="*/ 406 w 432"/>
                <a:gd name="T3" fmla="*/ 0 h 1008"/>
                <a:gd name="T4" fmla="*/ 406 w 432"/>
                <a:gd name="T5" fmla="*/ 930 h 1008"/>
                <a:gd name="T6" fmla="*/ 0 w 432"/>
                <a:gd name="T7" fmla="*/ 930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08"/>
                <a:gd name="T14" fmla="*/ 432 w 432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08">
                  <a:moveTo>
                    <a:pt x="0" y="0"/>
                  </a:moveTo>
                  <a:lnTo>
                    <a:pt x="432" y="0"/>
                  </a:lnTo>
                  <a:lnTo>
                    <a:pt x="432" y="1008"/>
                  </a:lnTo>
                  <a:lnTo>
                    <a:pt x="0" y="1008"/>
                  </a:ln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112" name="Freeform 162"/>
            <p:cNvSpPr>
              <a:spLocks/>
            </p:cNvSpPr>
            <p:nvPr/>
          </p:nvSpPr>
          <p:spPr bwMode="auto">
            <a:xfrm flipH="1">
              <a:off x="4488" y="2075"/>
              <a:ext cx="147" cy="528"/>
            </a:xfrm>
            <a:custGeom>
              <a:avLst/>
              <a:gdLst>
                <a:gd name="T0" fmla="*/ 0 w 144"/>
                <a:gd name="T1" fmla="*/ 0 h 528"/>
                <a:gd name="T2" fmla="*/ 150 w 144"/>
                <a:gd name="T3" fmla="*/ 0 h 528"/>
                <a:gd name="T4" fmla="*/ 150 w 144"/>
                <a:gd name="T5" fmla="*/ 528 h 528"/>
                <a:gd name="T6" fmla="*/ 0 w 144"/>
                <a:gd name="T7" fmla="*/ 528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528"/>
                <a:gd name="T14" fmla="*/ 144 w 144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528">
                  <a:moveTo>
                    <a:pt x="0" y="0"/>
                  </a:moveTo>
                  <a:lnTo>
                    <a:pt x="144" y="0"/>
                  </a:lnTo>
                  <a:lnTo>
                    <a:pt x="144" y="528"/>
                  </a:lnTo>
                  <a:lnTo>
                    <a:pt x="0" y="528"/>
                  </a:ln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113" name="Line 164"/>
            <p:cNvSpPr>
              <a:spLocks noChangeShapeType="1"/>
            </p:cNvSpPr>
            <p:nvPr/>
          </p:nvSpPr>
          <p:spPr bwMode="auto">
            <a:xfrm>
              <a:off x="4584" y="2208"/>
              <a:ext cx="0" cy="26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2058" name="Rectangle 219"/>
          <p:cNvSpPr>
            <a:spLocks noChangeArrowheads="1"/>
          </p:cNvSpPr>
          <p:nvPr/>
        </p:nvSpPr>
        <p:spPr bwMode="auto">
          <a:xfrm rot="5400000">
            <a:off x="22098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59" name="Rectangle 231"/>
          <p:cNvSpPr>
            <a:spLocks noChangeArrowheads="1"/>
          </p:cNvSpPr>
          <p:nvPr/>
        </p:nvSpPr>
        <p:spPr bwMode="auto">
          <a:xfrm rot="5400000">
            <a:off x="55626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60" name="Rectangle 337"/>
          <p:cNvSpPr>
            <a:spLocks noChangeArrowheads="1"/>
          </p:cNvSpPr>
          <p:nvPr/>
        </p:nvSpPr>
        <p:spPr bwMode="auto">
          <a:xfrm rot="5400000">
            <a:off x="19050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61" name="Rectangle 338"/>
          <p:cNvSpPr>
            <a:spLocks noChangeArrowheads="1"/>
          </p:cNvSpPr>
          <p:nvPr/>
        </p:nvSpPr>
        <p:spPr bwMode="auto">
          <a:xfrm rot="5400000">
            <a:off x="61722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62" name="Rectangle 339"/>
          <p:cNvSpPr>
            <a:spLocks noChangeArrowheads="1"/>
          </p:cNvSpPr>
          <p:nvPr/>
        </p:nvSpPr>
        <p:spPr bwMode="auto">
          <a:xfrm rot="5400000">
            <a:off x="58674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63" name="Rectangle 358" descr="Kugeln"/>
          <p:cNvSpPr>
            <a:spLocks noChangeArrowheads="1"/>
          </p:cNvSpPr>
          <p:nvPr/>
        </p:nvSpPr>
        <p:spPr bwMode="auto">
          <a:xfrm rot="5400000">
            <a:off x="34290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64" name="Rectangle 359" descr="Horizontal dunkel"/>
          <p:cNvSpPr>
            <a:spLocks noChangeArrowheads="1"/>
          </p:cNvSpPr>
          <p:nvPr/>
        </p:nvSpPr>
        <p:spPr bwMode="auto">
          <a:xfrm rot="5400000">
            <a:off x="37338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65" name="Rectangle 360" descr="Zickzack"/>
          <p:cNvSpPr>
            <a:spLocks noChangeArrowheads="1"/>
          </p:cNvSpPr>
          <p:nvPr/>
        </p:nvSpPr>
        <p:spPr bwMode="auto">
          <a:xfrm rot="5400000">
            <a:off x="40386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66" name="Rectangle 361" descr="Zickzack"/>
          <p:cNvSpPr>
            <a:spLocks noChangeArrowheads="1"/>
          </p:cNvSpPr>
          <p:nvPr/>
        </p:nvSpPr>
        <p:spPr bwMode="auto">
          <a:xfrm rot="5400000">
            <a:off x="4956175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67" name="Rectangle 363" descr="Horizontal dunkel"/>
          <p:cNvSpPr>
            <a:spLocks noChangeArrowheads="1"/>
          </p:cNvSpPr>
          <p:nvPr/>
        </p:nvSpPr>
        <p:spPr bwMode="auto">
          <a:xfrm rot="5400000">
            <a:off x="5260975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68" name="Rectangle 364" descr="80%"/>
          <p:cNvSpPr>
            <a:spLocks noChangeArrowheads="1"/>
          </p:cNvSpPr>
          <p:nvPr/>
        </p:nvSpPr>
        <p:spPr bwMode="auto">
          <a:xfrm>
            <a:off x="4267200" y="1247775"/>
            <a:ext cx="609600" cy="1524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1000" b="1">
              <a:solidFill>
                <a:schemeClr val="bg1"/>
              </a:solidFill>
            </a:endParaRPr>
          </a:p>
        </p:txBody>
      </p:sp>
      <p:sp>
        <p:nvSpPr>
          <p:cNvPr id="2069" name="Rectangle 365" descr="Horizontal dunkel"/>
          <p:cNvSpPr>
            <a:spLocks noChangeArrowheads="1"/>
          </p:cNvSpPr>
          <p:nvPr/>
        </p:nvSpPr>
        <p:spPr bwMode="auto">
          <a:xfrm>
            <a:off x="1371600" y="3765550"/>
            <a:ext cx="1238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Rectangle 366" descr="Kugeln"/>
          <p:cNvSpPr>
            <a:spLocks noChangeArrowheads="1"/>
          </p:cNvSpPr>
          <p:nvPr/>
        </p:nvSpPr>
        <p:spPr bwMode="auto">
          <a:xfrm>
            <a:off x="1371600" y="3460750"/>
            <a:ext cx="123825" cy="30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pic>
        <p:nvPicPr>
          <p:cNvPr id="2071" name="Picture 398" descr="Backup_of_polishFA_emblem8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04800" y="288741"/>
            <a:ext cx="393700" cy="59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40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604838"/>
            <a:ext cx="7239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3" name="Rectangle 219"/>
          <p:cNvSpPr>
            <a:spLocks noChangeArrowheads="1"/>
          </p:cNvSpPr>
          <p:nvPr/>
        </p:nvSpPr>
        <p:spPr bwMode="auto">
          <a:xfrm rot="5400000">
            <a:off x="31242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74" name="Rectangle 336"/>
          <p:cNvSpPr>
            <a:spLocks noChangeArrowheads="1"/>
          </p:cNvSpPr>
          <p:nvPr/>
        </p:nvSpPr>
        <p:spPr bwMode="auto">
          <a:xfrm rot="5400000">
            <a:off x="25146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75" name="Rectangle 337"/>
          <p:cNvSpPr>
            <a:spLocks noChangeArrowheads="1"/>
          </p:cNvSpPr>
          <p:nvPr/>
        </p:nvSpPr>
        <p:spPr bwMode="auto">
          <a:xfrm rot="5400000">
            <a:off x="28194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76" name="Rectangle 231"/>
          <p:cNvSpPr>
            <a:spLocks noChangeArrowheads="1"/>
          </p:cNvSpPr>
          <p:nvPr/>
        </p:nvSpPr>
        <p:spPr bwMode="auto">
          <a:xfrm rot="5400000">
            <a:off x="64770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2077" name="Rectangle 338"/>
          <p:cNvSpPr>
            <a:spLocks noChangeArrowheads="1"/>
          </p:cNvSpPr>
          <p:nvPr/>
        </p:nvSpPr>
        <p:spPr bwMode="auto">
          <a:xfrm rot="5400000">
            <a:off x="70866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78" name="Rectangle 339"/>
          <p:cNvSpPr>
            <a:spLocks noChangeArrowheads="1"/>
          </p:cNvSpPr>
          <p:nvPr/>
        </p:nvSpPr>
        <p:spPr bwMode="auto">
          <a:xfrm rot="5400000">
            <a:off x="6781800" y="1171575"/>
            <a:ext cx="152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140" name="Równoległobok 139"/>
          <p:cNvSpPr/>
          <p:nvPr/>
        </p:nvSpPr>
        <p:spPr>
          <a:xfrm rot="1720687">
            <a:off x="7400925" y="1358900"/>
            <a:ext cx="320675" cy="123825"/>
          </a:xfrm>
          <a:prstGeom prst="parallelogram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1" name="Równoległobok 140"/>
          <p:cNvSpPr/>
          <p:nvPr/>
        </p:nvSpPr>
        <p:spPr>
          <a:xfrm rot="8443166">
            <a:off x="1457325" y="1355725"/>
            <a:ext cx="319088" cy="123825"/>
          </a:xfrm>
          <a:prstGeom prst="parallelogram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81" name="pole tekstowe 142"/>
          <p:cNvSpPr txBox="1">
            <a:spLocks noChangeArrowheads="1"/>
          </p:cNvSpPr>
          <p:nvPr/>
        </p:nvSpPr>
        <p:spPr bwMode="auto">
          <a:xfrm>
            <a:off x="3505200" y="790575"/>
            <a:ext cx="21605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l-PL" sz="1200" dirty="0"/>
              <a:t>Centralna tablica reklamowa </a:t>
            </a:r>
          </a:p>
          <a:p>
            <a:pPr algn="ctr"/>
            <a:r>
              <a:rPr lang="pl-PL" sz="1200" dirty="0" smtClean="0"/>
              <a:t>6m </a:t>
            </a:r>
            <a:r>
              <a:rPr lang="pl-PL" sz="1200" dirty="0"/>
              <a:t>x 1m </a:t>
            </a:r>
            <a:endParaRPr lang="en-US" sz="1200" dirty="0"/>
          </a:p>
        </p:txBody>
      </p:sp>
      <p:sp>
        <p:nvSpPr>
          <p:cNvPr id="2082" name="pole tekstowe 143"/>
          <p:cNvSpPr txBox="1">
            <a:spLocks noChangeArrowheads="1"/>
          </p:cNvSpPr>
          <p:nvPr/>
        </p:nvSpPr>
        <p:spPr bwMode="auto">
          <a:xfrm>
            <a:off x="8226928" y="1066800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sz="1200" dirty="0"/>
          </a:p>
        </p:txBody>
      </p:sp>
      <p:sp>
        <p:nvSpPr>
          <p:cNvPr id="2083" name="pole tekstowe 144"/>
          <p:cNvSpPr txBox="1">
            <a:spLocks noChangeArrowheads="1"/>
          </p:cNvSpPr>
          <p:nvPr/>
        </p:nvSpPr>
        <p:spPr bwMode="auto">
          <a:xfrm>
            <a:off x="1752600" y="56388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Powierzchnie reklamowe zarezerwowane dla PZPN (1/32 – 1/8 Finału)</a:t>
            </a:r>
          </a:p>
          <a:p>
            <a:r>
              <a:rPr lang="pl-PL" sz="1200" dirty="0"/>
              <a:t>[dodatkowo obowiązek wykorzystania tablic do wywiadów dostarczonych przez / w imieniu PZPN]</a:t>
            </a:r>
            <a:endParaRPr lang="en-US" sz="1200" dirty="0"/>
          </a:p>
        </p:txBody>
      </p:sp>
      <p:sp>
        <p:nvSpPr>
          <p:cNvPr id="2084" name="Rectangle 83"/>
          <p:cNvSpPr>
            <a:spLocks noChangeArrowheads="1"/>
          </p:cNvSpPr>
          <p:nvPr/>
        </p:nvSpPr>
        <p:spPr bwMode="auto">
          <a:xfrm>
            <a:off x="1371600" y="4070350"/>
            <a:ext cx="123825" cy="3000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2085" name="Rectangle 365" descr="Horizontal dunkel"/>
          <p:cNvSpPr>
            <a:spLocks noChangeArrowheads="1"/>
          </p:cNvSpPr>
          <p:nvPr/>
        </p:nvSpPr>
        <p:spPr bwMode="auto">
          <a:xfrm>
            <a:off x="1371600" y="4679950"/>
            <a:ext cx="1238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Rectangle 366" descr="Kugeln"/>
          <p:cNvSpPr>
            <a:spLocks noChangeArrowheads="1"/>
          </p:cNvSpPr>
          <p:nvPr/>
        </p:nvSpPr>
        <p:spPr bwMode="auto">
          <a:xfrm>
            <a:off x="1371600" y="4375150"/>
            <a:ext cx="123825" cy="30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2087" name="Rectangle 31"/>
          <p:cNvSpPr>
            <a:spLocks noChangeArrowheads="1"/>
          </p:cNvSpPr>
          <p:nvPr/>
        </p:nvSpPr>
        <p:spPr bwMode="auto">
          <a:xfrm>
            <a:off x="7620000" y="1933575"/>
            <a:ext cx="123825" cy="30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Rectangle 32"/>
          <p:cNvSpPr>
            <a:spLocks noChangeArrowheads="1"/>
          </p:cNvSpPr>
          <p:nvPr/>
        </p:nvSpPr>
        <p:spPr bwMode="auto">
          <a:xfrm>
            <a:off x="7620000" y="2543175"/>
            <a:ext cx="123825" cy="3000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9" name="Rectangle 35"/>
          <p:cNvSpPr>
            <a:spLocks noChangeArrowheads="1"/>
          </p:cNvSpPr>
          <p:nvPr/>
        </p:nvSpPr>
        <p:spPr bwMode="auto">
          <a:xfrm>
            <a:off x="7620000" y="2238375"/>
            <a:ext cx="123825" cy="3016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Rectangle 71"/>
          <p:cNvSpPr>
            <a:spLocks noChangeArrowheads="1"/>
          </p:cNvSpPr>
          <p:nvPr/>
        </p:nvSpPr>
        <p:spPr bwMode="auto">
          <a:xfrm>
            <a:off x="7620000" y="1628775"/>
            <a:ext cx="123825" cy="30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Rectangle 83"/>
          <p:cNvSpPr>
            <a:spLocks noChangeArrowheads="1"/>
          </p:cNvSpPr>
          <p:nvPr/>
        </p:nvSpPr>
        <p:spPr bwMode="auto">
          <a:xfrm>
            <a:off x="7620000" y="3152775"/>
            <a:ext cx="123825" cy="3000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2092" name="Rectangle 87"/>
          <p:cNvSpPr>
            <a:spLocks noChangeArrowheads="1"/>
          </p:cNvSpPr>
          <p:nvPr/>
        </p:nvSpPr>
        <p:spPr bwMode="auto">
          <a:xfrm>
            <a:off x="7620000" y="2847975"/>
            <a:ext cx="123825" cy="3016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3" name="Rectangle 365" descr="Horizontal dunkel"/>
          <p:cNvSpPr>
            <a:spLocks noChangeArrowheads="1"/>
          </p:cNvSpPr>
          <p:nvPr/>
        </p:nvSpPr>
        <p:spPr bwMode="auto">
          <a:xfrm>
            <a:off x="7620000" y="3762375"/>
            <a:ext cx="1238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4" name="Rectangle 366" descr="Kugeln"/>
          <p:cNvSpPr>
            <a:spLocks noChangeArrowheads="1"/>
          </p:cNvSpPr>
          <p:nvPr/>
        </p:nvSpPr>
        <p:spPr bwMode="auto">
          <a:xfrm>
            <a:off x="7620000" y="3457575"/>
            <a:ext cx="123825" cy="30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2095" name="Rectangle 83"/>
          <p:cNvSpPr>
            <a:spLocks noChangeArrowheads="1"/>
          </p:cNvSpPr>
          <p:nvPr/>
        </p:nvSpPr>
        <p:spPr bwMode="auto">
          <a:xfrm>
            <a:off x="7620000" y="4067175"/>
            <a:ext cx="123825" cy="3000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2096" name="Rectangle 365" descr="Horizontal dunkel"/>
          <p:cNvSpPr>
            <a:spLocks noChangeArrowheads="1"/>
          </p:cNvSpPr>
          <p:nvPr/>
        </p:nvSpPr>
        <p:spPr bwMode="auto">
          <a:xfrm>
            <a:off x="7620000" y="4676775"/>
            <a:ext cx="123825" cy="301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7" name="Rectangle 366" descr="Kugeln"/>
          <p:cNvSpPr>
            <a:spLocks noChangeArrowheads="1"/>
          </p:cNvSpPr>
          <p:nvPr/>
        </p:nvSpPr>
        <p:spPr bwMode="auto">
          <a:xfrm>
            <a:off x="7620000" y="4371975"/>
            <a:ext cx="123825" cy="300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2098" name="pole tekstowe 160"/>
          <p:cNvSpPr txBox="1">
            <a:spLocks noChangeArrowheads="1"/>
          </p:cNvSpPr>
          <p:nvPr/>
        </p:nvSpPr>
        <p:spPr bwMode="auto">
          <a:xfrm>
            <a:off x="990600" y="228600"/>
            <a:ext cx="6611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dirty="0"/>
              <a:t>Puchar Polski (1/32 – 1/8 Finału) – ekspozycje reklamowe na stadionie</a:t>
            </a:r>
            <a:endParaRPr lang="en-US" sz="1600" dirty="0"/>
          </a:p>
        </p:txBody>
      </p:sp>
      <p:sp>
        <p:nvSpPr>
          <p:cNvPr id="2099" name="Rectangle 364" descr="80%"/>
          <p:cNvSpPr>
            <a:spLocks noChangeArrowheads="1"/>
          </p:cNvSpPr>
          <p:nvPr/>
        </p:nvSpPr>
        <p:spPr bwMode="auto">
          <a:xfrm>
            <a:off x="1143000" y="5715000"/>
            <a:ext cx="609600" cy="1524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1000" b="1">
              <a:solidFill>
                <a:schemeClr val="bg1"/>
              </a:solidFill>
            </a:endParaRPr>
          </a:p>
        </p:txBody>
      </p:sp>
      <p:sp>
        <p:nvSpPr>
          <p:cNvPr id="2100" name="pole tekstowe 162"/>
          <p:cNvSpPr txBox="1">
            <a:spLocks noChangeArrowheads="1"/>
          </p:cNvSpPr>
          <p:nvPr/>
        </p:nvSpPr>
        <p:spPr bwMode="auto">
          <a:xfrm>
            <a:off x="785522" y="1066800"/>
            <a:ext cx="1847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sz="1200" dirty="0"/>
          </a:p>
        </p:txBody>
      </p:sp>
      <p:sp>
        <p:nvSpPr>
          <p:cNvPr id="2101" name="Rectangle 364" descr="80%"/>
          <p:cNvSpPr>
            <a:spLocks noChangeArrowheads="1"/>
          </p:cNvSpPr>
          <p:nvPr/>
        </p:nvSpPr>
        <p:spPr bwMode="auto">
          <a:xfrm>
            <a:off x="1143000" y="6324600"/>
            <a:ext cx="6096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1000" b="1">
              <a:solidFill>
                <a:schemeClr val="bg1"/>
              </a:solidFill>
            </a:endParaRPr>
          </a:p>
        </p:txBody>
      </p:sp>
      <p:sp>
        <p:nvSpPr>
          <p:cNvPr id="2102" name="pole tekstowe 164"/>
          <p:cNvSpPr txBox="1">
            <a:spLocks noChangeArrowheads="1"/>
          </p:cNvSpPr>
          <p:nvPr/>
        </p:nvSpPr>
        <p:spPr bwMode="auto">
          <a:xfrm>
            <a:off x="1752600" y="6248400"/>
            <a:ext cx="617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Powierzchnie reklamowe do dyspozycji Klubu gospodarza (1/32 – 1/8 Finału)</a:t>
            </a:r>
          </a:p>
          <a:p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1"/>
          <p:cNvSpPr>
            <a:spLocks noChangeArrowheads="1"/>
          </p:cNvSpPr>
          <p:nvPr/>
        </p:nvSpPr>
        <p:spPr bwMode="auto">
          <a:xfrm>
            <a:off x="1371600" y="1936750"/>
            <a:ext cx="123825" cy="30003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2"/>
          <p:cNvSpPr>
            <a:spLocks noChangeArrowheads="1"/>
          </p:cNvSpPr>
          <p:nvPr/>
        </p:nvSpPr>
        <p:spPr bwMode="auto">
          <a:xfrm>
            <a:off x="1371600" y="2546350"/>
            <a:ext cx="123825" cy="3000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35"/>
          <p:cNvSpPr>
            <a:spLocks noChangeArrowheads="1"/>
          </p:cNvSpPr>
          <p:nvPr/>
        </p:nvSpPr>
        <p:spPr bwMode="auto">
          <a:xfrm>
            <a:off x="1371600" y="2241550"/>
            <a:ext cx="123825" cy="301625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71"/>
          <p:cNvSpPr>
            <a:spLocks noChangeArrowheads="1"/>
          </p:cNvSpPr>
          <p:nvPr/>
        </p:nvSpPr>
        <p:spPr bwMode="auto">
          <a:xfrm>
            <a:off x="1371600" y="1631950"/>
            <a:ext cx="123825" cy="30003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79"/>
          <p:cNvSpPr>
            <a:spLocks noChangeArrowheads="1"/>
          </p:cNvSpPr>
          <p:nvPr/>
        </p:nvSpPr>
        <p:spPr bwMode="auto">
          <a:xfrm>
            <a:off x="4419600" y="5210175"/>
            <a:ext cx="3810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 sz="1000" b="1"/>
              <a:t>TV</a:t>
            </a:r>
            <a:endParaRPr lang="de-DE" sz="1200" b="1"/>
          </a:p>
        </p:txBody>
      </p:sp>
      <p:sp>
        <p:nvSpPr>
          <p:cNvPr id="3079" name="Rectangle 83"/>
          <p:cNvSpPr>
            <a:spLocks noChangeArrowheads="1"/>
          </p:cNvSpPr>
          <p:nvPr/>
        </p:nvSpPr>
        <p:spPr bwMode="auto">
          <a:xfrm>
            <a:off x="1371600" y="3155950"/>
            <a:ext cx="123825" cy="3000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3080" name="Rectangle 87"/>
          <p:cNvSpPr>
            <a:spLocks noChangeArrowheads="1"/>
          </p:cNvSpPr>
          <p:nvPr/>
        </p:nvSpPr>
        <p:spPr bwMode="auto">
          <a:xfrm>
            <a:off x="1371600" y="2851150"/>
            <a:ext cx="123825" cy="301625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81" name="Group 257"/>
          <p:cNvGrpSpPr>
            <a:grpSpLocks/>
          </p:cNvGrpSpPr>
          <p:nvPr/>
        </p:nvGrpSpPr>
        <p:grpSpPr bwMode="auto">
          <a:xfrm>
            <a:off x="1828800" y="1711325"/>
            <a:ext cx="5410200" cy="3429000"/>
            <a:chOff x="1008" y="1152"/>
            <a:chExt cx="3672" cy="2448"/>
          </a:xfrm>
        </p:grpSpPr>
        <p:sp>
          <p:nvSpPr>
            <p:cNvPr id="3122" name="Line 153"/>
            <p:cNvSpPr>
              <a:spLocks noChangeShapeType="1"/>
            </p:cNvSpPr>
            <p:nvPr/>
          </p:nvSpPr>
          <p:spPr bwMode="auto">
            <a:xfrm>
              <a:off x="2836" y="2119"/>
              <a:ext cx="0" cy="428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123" name="Rectangle 154"/>
            <p:cNvSpPr>
              <a:spLocks noChangeArrowheads="1"/>
            </p:cNvSpPr>
            <p:nvPr/>
          </p:nvSpPr>
          <p:spPr bwMode="auto">
            <a:xfrm>
              <a:off x="1008" y="1152"/>
              <a:ext cx="3672" cy="244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pl-PL" sz="1200"/>
            </a:p>
          </p:txBody>
        </p:sp>
        <p:sp>
          <p:nvSpPr>
            <p:cNvPr id="3124" name="Line 155"/>
            <p:cNvSpPr>
              <a:spLocks noChangeShapeType="1"/>
            </p:cNvSpPr>
            <p:nvPr/>
          </p:nvSpPr>
          <p:spPr bwMode="auto">
            <a:xfrm>
              <a:off x="2880" y="1200"/>
              <a:ext cx="0" cy="235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125" name="Oval 156"/>
            <p:cNvSpPr>
              <a:spLocks noChangeArrowheads="1"/>
            </p:cNvSpPr>
            <p:nvPr/>
          </p:nvSpPr>
          <p:spPr bwMode="auto">
            <a:xfrm>
              <a:off x="2657" y="2119"/>
              <a:ext cx="463" cy="428"/>
            </a:xfrm>
            <a:prstGeom prst="ellipse">
              <a:avLst/>
            </a:prstGeom>
            <a:solidFill>
              <a:srgbClr val="00CC00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" name="Rectangle 157"/>
            <p:cNvSpPr>
              <a:spLocks noChangeArrowheads="1"/>
            </p:cNvSpPr>
            <p:nvPr/>
          </p:nvSpPr>
          <p:spPr bwMode="auto">
            <a:xfrm>
              <a:off x="1046" y="1200"/>
              <a:ext cx="3580" cy="2352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Freeform 158"/>
            <p:cNvSpPr>
              <a:spLocks/>
            </p:cNvSpPr>
            <p:nvPr/>
          </p:nvSpPr>
          <p:spPr bwMode="auto">
            <a:xfrm>
              <a:off x="1047" y="1855"/>
              <a:ext cx="419" cy="968"/>
            </a:xfrm>
            <a:custGeom>
              <a:avLst/>
              <a:gdLst>
                <a:gd name="T0" fmla="*/ 0 w 432"/>
                <a:gd name="T1" fmla="*/ 0 h 1008"/>
                <a:gd name="T2" fmla="*/ 406 w 432"/>
                <a:gd name="T3" fmla="*/ 0 h 1008"/>
                <a:gd name="T4" fmla="*/ 406 w 432"/>
                <a:gd name="T5" fmla="*/ 930 h 1008"/>
                <a:gd name="T6" fmla="*/ 0 w 432"/>
                <a:gd name="T7" fmla="*/ 930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08"/>
                <a:gd name="T14" fmla="*/ 432 w 432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08">
                  <a:moveTo>
                    <a:pt x="0" y="0"/>
                  </a:moveTo>
                  <a:lnTo>
                    <a:pt x="432" y="0"/>
                  </a:lnTo>
                  <a:lnTo>
                    <a:pt x="432" y="1008"/>
                  </a:lnTo>
                  <a:lnTo>
                    <a:pt x="0" y="1008"/>
                  </a:ln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128" name="Freeform 159"/>
            <p:cNvSpPr>
              <a:spLocks/>
            </p:cNvSpPr>
            <p:nvPr/>
          </p:nvSpPr>
          <p:spPr bwMode="auto">
            <a:xfrm>
              <a:off x="1046" y="2075"/>
              <a:ext cx="145" cy="528"/>
            </a:xfrm>
            <a:custGeom>
              <a:avLst/>
              <a:gdLst>
                <a:gd name="T0" fmla="*/ 0 w 144"/>
                <a:gd name="T1" fmla="*/ 0 h 528"/>
                <a:gd name="T2" fmla="*/ 146 w 144"/>
                <a:gd name="T3" fmla="*/ 0 h 528"/>
                <a:gd name="T4" fmla="*/ 146 w 144"/>
                <a:gd name="T5" fmla="*/ 528 h 528"/>
                <a:gd name="T6" fmla="*/ 0 w 144"/>
                <a:gd name="T7" fmla="*/ 528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528"/>
                <a:gd name="T14" fmla="*/ 144 w 144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528">
                  <a:moveTo>
                    <a:pt x="0" y="0"/>
                  </a:moveTo>
                  <a:lnTo>
                    <a:pt x="144" y="0"/>
                  </a:lnTo>
                  <a:lnTo>
                    <a:pt x="144" y="528"/>
                  </a:lnTo>
                  <a:lnTo>
                    <a:pt x="0" y="528"/>
                  </a:ln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129" name="Line 160"/>
            <p:cNvSpPr>
              <a:spLocks noChangeShapeType="1"/>
            </p:cNvSpPr>
            <p:nvPr/>
          </p:nvSpPr>
          <p:spPr bwMode="auto">
            <a:xfrm>
              <a:off x="1080" y="2207"/>
              <a:ext cx="0" cy="26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130" name="Freeform 161"/>
            <p:cNvSpPr>
              <a:spLocks/>
            </p:cNvSpPr>
            <p:nvPr/>
          </p:nvSpPr>
          <p:spPr bwMode="auto">
            <a:xfrm flipH="1">
              <a:off x="4213" y="1855"/>
              <a:ext cx="419" cy="968"/>
            </a:xfrm>
            <a:custGeom>
              <a:avLst/>
              <a:gdLst>
                <a:gd name="T0" fmla="*/ 0 w 432"/>
                <a:gd name="T1" fmla="*/ 0 h 1008"/>
                <a:gd name="T2" fmla="*/ 406 w 432"/>
                <a:gd name="T3" fmla="*/ 0 h 1008"/>
                <a:gd name="T4" fmla="*/ 406 w 432"/>
                <a:gd name="T5" fmla="*/ 930 h 1008"/>
                <a:gd name="T6" fmla="*/ 0 w 432"/>
                <a:gd name="T7" fmla="*/ 930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08"/>
                <a:gd name="T14" fmla="*/ 432 w 432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08">
                  <a:moveTo>
                    <a:pt x="0" y="0"/>
                  </a:moveTo>
                  <a:lnTo>
                    <a:pt x="432" y="0"/>
                  </a:lnTo>
                  <a:lnTo>
                    <a:pt x="432" y="1008"/>
                  </a:lnTo>
                  <a:lnTo>
                    <a:pt x="0" y="1008"/>
                  </a:ln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131" name="Freeform 162"/>
            <p:cNvSpPr>
              <a:spLocks/>
            </p:cNvSpPr>
            <p:nvPr/>
          </p:nvSpPr>
          <p:spPr bwMode="auto">
            <a:xfrm flipH="1">
              <a:off x="4488" y="2075"/>
              <a:ext cx="147" cy="528"/>
            </a:xfrm>
            <a:custGeom>
              <a:avLst/>
              <a:gdLst>
                <a:gd name="T0" fmla="*/ 0 w 144"/>
                <a:gd name="T1" fmla="*/ 0 h 528"/>
                <a:gd name="T2" fmla="*/ 150 w 144"/>
                <a:gd name="T3" fmla="*/ 0 h 528"/>
                <a:gd name="T4" fmla="*/ 150 w 144"/>
                <a:gd name="T5" fmla="*/ 528 h 528"/>
                <a:gd name="T6" fmla="*/ 0 w 144"/>
                <a:gd name="T7" fmla="*/ 528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528"/>
                <a:gd name="T14" fmla="*/ 144 w 144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528">
                  <a:moveTo>
                    <a:pt x="0" y="0"/>
                  </a:moveTo>
                  <a:lnTo>
                    <a:pt x="144" y="0"/>
                  </a:lnTo>
                  <a:lnTo>
                    <a:pt x="144" y="528"/>
                  </a:lnTo>
                  <a:lnTo>
                    <a:pt x="0" y="528"/>
                  </a:ln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132" name="Line 164"/>
            <p:cNvSpPr>
              <a:spLocks noChangeShapeType="1"/>
            </p:cNvSpPr>
            <p:nvPr/>
          </p:nvSpPr>
          <p:spPr bwMode="auto">
            <a:xfrm>
              <a:off x="4584" y="2208"/>
              <a:ext cx="0" cy="26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3082" name="Rectangle 219"/>
          <p:cNvSpPr>
            <a:spLocks noChangeArrowheads="1"/>
          </p:cNvSpPr>
          <p:nvPr/>
        </p:nvSpPr>
        <p:spPr bwMode="auto">
          <a:xfrm rot="5400000">
            <a:off x="22098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83" name="Rectangle 231"/>
          <p:cNvSpPr>
            <a:spLocks noChangeArrowheads="1"/>
          </p:cNvSpPr>
          <p:nvPr/>
        </p:nvSpPr>
        <p:spPr bwMode="auto">
          <a:xfrm rot="5400000">
            <a:off x="55626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84" name="Rectangle 337"/>
          <p:cNvSpPr>
            <a:spLocks noChangeArrowheads="1"/>
          </p:cNvSpPr>
          <p:nvPr/>
        </p:nvSpPr>
        <p:spPr bwMode="auto">
          <a:xfrm rot="5400000">
            <a:off x="19050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85" name="Rectangle 338"/>
          <p:cNvSpPr>
            <a:spLocks noChangeArrowheads="1"/>
          </p:cNvSpPr>
          <p:nvPr/>
        </p:nvSpPr>
        <p:spPr bwMode="auto">
          <a:xfrm rot="5400000">
            <a:off x="61722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086" name="Rectangle 339"/>
          <p:cNvSpPr>
            <a:spLocks noChangeArrowheads="1"/>
          </p:cNvSpPr>
          <p:nvPr/>
        </p:nvSpPr>
        <p:spPr bwMode="auto">
          <a:xfrm rot="5400000">
            <a:off x="58674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87" name="Rectangle 358" descr="Kugeln"/>
          <p:cNvSpPr>
            <a:spLocks noChangeArrowheads="1"/>
          </p:cNvSpPr>
          <p:nvPr/>
        </p:nvSpPr>
        <p:spPr bwMode="auto">
          <a:xfrm rot="5400000">
            <a:off x="34290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088" name="Rectangle 359" descr="Horizontal dunkel"/>
          <p:cNvSpPr>
            <a:spLocks noChangeArrowheads="1"/>
          </p:cNvSpPr>
          <p:nvPr/>
        </p:nvSpPr>
        <p:spPr bwMode="auto">
          <a:xfrm rot="5400000">
            <a:off x="37338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89" name="Rectangle 360" descr="Zickzack"/>
          <p:cNvSpPr>
            <a:spLocks noChangeArrowheads="1"/>
          </p:cNvSpPr>
          <p:nvPr/>
        </p:nvSpPr>
        <p:spPr bwMode="auto">
          <a:xfrm rot="5400000">
            <a:off x="40386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90" name="Rectangle 361" descr="Zickzack"/>
          <p:cNvSpPr>
            <a:spLocks noChangeArrowheads="1"/>
          </p:cNvSpPr>
          <p:nvPr/>
        </p:nvSpPr>
        <p:spPr bwMode="auto">
          <a:xfrm rot="5400000">
            <a:off x="4956175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91" name="Rectangle 363" descr="Horizontal dunkel"/>
          <p:cNvSpPr>
            <a:spLocks noChangeArrowheads="1"/>
          </p:cNvSpPr>
          <p:nvPr/>
        </p:nvSpPr>
        <p:spPr bwMode="auto">
          <a:xfrm rot="5400000">
            <a:off x="5260975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92" name="Rectangle 364" descr="80%"/>
          <p:cNvSpPr>
            <a:spLocks noChangeArrowheads="1"/>
          </p:cNvSpPr>
          <p:nvPr/>
        </p:nvSpPr>
        <p:spPr bwMode="auto">
          <a:xfrm>
            <a:off x="4267200" y="1247775"/>
            <a:ext cx="609600" cy="1524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1000" b="1">
              <a:solidFill>
                <a:schemeClr val="bg1"/>
              </a:solidFill>
            </a:endParaRPr>
          </a:p>
        </p:txBody>
      </p:sp>
      <p:sp>
        <p:nvSpPr>
          <p:cNvPr id="3093" name="Rectangle 365" descr="Horizontal dunkel"/>
          <p:cNvSpPr>
            <a:spLocks noChangeArrowheads="1"/>
          </p:cNvSpPr>
          <p:nvPr/>
        </p:nvSpPr>
        <p:spPr bwMode="auto">
          <a:xfrm>
            <a:off x="1371600" y="3765550"/>
            <a:ext cx="123825" cy="30162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366" descr="Kugeln"/>
          <p:cNvSpPr>
            <a:spLocks noChangeArrowheads="1"/>
          </p:cNvSpPr>
          <p:nvPr/>
        </p:nvSpPr>
        <p:spPr bwMode="auto">
          <a:xfrm>
            <a:off x="1371600" y="3460750"/>
            <a:ext cx="123825" cy="30003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pic>
        <p:nvPicPr>
          <p:cNvPr id="3095" name="Picture 398" descr="Backup_of_polishFA_emblem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3937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6" name="Picture 40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604838"/>
            <a:ext cx="723900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7" name="Rectangle 219"/>
          <p:cNvSpPr>
            <a:spLocks noChangeArrowheads="1"/>
          </p:cNvSpPr>
          <p:nvPr/>
        </p:nvSpPr>
        <p:spPr bwMode="auto">
          <a:xfrm rot="5400000">
            <a:off x="31242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98" name="Rectangle 336"/>
          <p:cNvSpPr>
            <a:spLocks noChangeArrowheads="1"/>
          </p:cNvSpPr>
          <p:nvPr/>
        </p:nvSpPr>
        <p:spPr bwMode="auto">
          <a:xfrm rot="5400000">
            <a:off x="25146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099" name="Rectangle 337"/>
          <p:cNvSpPr>
            <a:spLocks noChangeArrowheads="1"/>
          </p:cNvSpPr>
          <p:nvPr/>
        </p:nvSpPr>
        <p:spPr bwMode="auto">
          <a:xfrm rot="5400000">
            <a:off x="28194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100" name="Rectangle 231"/>
          <p:cNvSpPr>
            <a:spLocks noChangeArrowheads="1"/>
          </p:cNvSpPr>
          <p:nvPr/>
        </p:nvSpPr>
        <p:spPr bwMode="auto">
          <a:xfrm rot="5400000">
            <a:off x="64770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3101" name="Rectangle 338"/>
          <p:cNvSpPr>
            <a:spLocks noChangeArrowheads="1"/>
          </p:cNvSpPr>
          <p:nvPr/>
        </p:nvSpPr>
        <p:spPr bwMode="auto">
          <a:xfrm rot="5400000">
            <a:off x="70866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102" name="Rectangle 339"/>
          <p:cNvSpPr>
            <a:spLocks noChangeArrowheads="1"/>
          </p:cNvSpPr>
          <p:nvPr/>
        </p:nvSpPr>
        <p:spPr bwMode="auto">
          <a:xfrm rot="5400000">
            <a:off x="6781800" y="1171575"/>
            <a:ext cx="152400" cy="3048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0" hangingPunct="0"/>
            <a:endParaRPr lang="en-US" sz="2400"/>
          </a:p>
        </p:txBody>
      </p:sp>
      <p:sp>
        <p:nvSpPr>
          <p:cNvPr id="44" name="Równoległobok 43"/>
          <p:cNvSpPr/>
          <p:nvPr/>
        </p:nvSpPr>
        <p:spPr>
          <a:xfrm rot="1720687">
            <a:off x="7400925" y="1358900"/>
            <a:ext cx="320675" cy="123825"/>
          </a:xfrm>
          <a:prstGeom prst="parallelogram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ównoległobok 44"/>
          <p:cNvSpPr/>
          <p:nvPr/>
        </p:nvSpPr>
        <p:spPr>
          <a:xfrm rot="8443166">
            <a:off x="1457325" y="1355725"/>
            <a:ext cx="319088" cy="123825"/>
          </a:xfrm>
          <a:prstGeom prst="parallelogram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05" name="pole tekstowe 47"/>
          <p:cNvSpPr txBox="1">
            <a:spLocks noChangeArrowheads="1"/>
          </p:cNvSpPr>
          <p:nvPr/>
        </p:nvSpPr>
        <p:spPr bwMode="auto">
          <a:xfrm>
            <a:off x="1143000" y="56388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Powierzchnie reklamowe zarezerwowane dla PZPN (1/4– 1/2 Finału)</a:t>
            </a:r>
          </a:p>
          <a:p>
            <a:endParaRPr lang="pl-PL" sz="1200" dirty="0"/>
          </a:p>
          <a:p>
            <a:r>
              <a:rPr lang="pl-PL" sz="1200" dirty="0"/>
              <a:t>- wszelkie dostępne na stadionie powierzchnie reklamowe </a:t>
            </a:r>
          </a:p>
          <a:p>
            <a:endParaRPr lang="en-US" sz="1200" dirty="0"/>
          </a:p>
        </p:txBody>
      </p:sp>
      <p:sp>
        <p:nvSpPr>
          <p:cNvPr id="3106" name="Rectangle 83"/>
          <p:cNvSpPr>
            <a:spLocks noChangeArrowheads="1"/>
          </p:cNvSpPr>
          <p:nvPr/>
        </p:nvSpPr>
        <p:spPr bwMode="auto">
          <a:xfrm>
            <a:off x="1371600" y="4070350"/>
            <a:ext cx="123825" cy="3000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3107" name="Rectangle 365" descr="Horizontal dunkel"/>
          <p:cNvSpPr>
            <a:spLocks noChangeArrowheads="1"/>
          </p:cNvSpPr>
          <p:nvPr/>
        </p:nvSpPr>
        <p:spPr bwMode="auto">
          <a:xfrm>
            <a:off x="1371600" y="4679950"/>
            <a:ext cx="123825" cy="30162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Rectangle 366" descr="Kugeln"/>
          <p:cNvSpPr>
            <a:spLocks noChangeArrowheads="1"/>
          </p:cNvSpPr>
          <p:nvPr/>
        </p:nvSpPr>
        <p:spPr bwMode="auto">
          <a:xfrm>
            <a:off x="1371600" y="4375150"/>
            <a:ext cx="123825" cy="30003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3109" name="Rectangle 31"/>
          <p:cNvSpPr>
            <a:spLocks noChangeArrowheads="1"/>
          </p:cNvSpPr>
          <p:nvPr/>
        </p:nvSpPr>
        <p:spPr bwMode="auto">
          <a:xfrm>
            <a:off x="7620000" y="1933575"/>
            <a:ext cx="123825" cy="30003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Rectangle 32"/>
          <p:cNvSpPr>
            <a:spLocks noChangeArrowheads="1"/>
          </p:cNvSpPr>
          <p:nvPr/>
        </p:nvSpPr>
        <p:spPr bwMode="auto">
          <a:xfrm>
            <a:off x="7620000" y="2543175"/>
            <a:ext cx="123825" cy="3000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Rectangle 35"/>
          <p:cNvSpPr>
            <a:spLocks noChangeArrowheads="1"/>
          </p:cNvSpPr>
          <p:nvPr/>
        </p:nvSpPr>
        <p:spPr bwMode="auto">
          <a:xfrm>
            <a:off x="7620000" y="2238375"/>
            <a:ext cx="123825" cy="301625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Rectangle 71"/>
          <p:cNvSpPr>
            <a:spLocks noChangeArrowheads="1"/>
          </p:cNvSpPr>
          <p:nvPr/>
        </p:nvSpPr>
        <p:spPr bwMode="auto">
          <a:xfrm>
            <a:off x="7620000" y="1628775"/>
            <a:ext cx="123825" cy="30003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13" name="Rectangle 83"/>
          <p:cNvSpPr>
            <a:spLocks noChangeArrowheads="1"/>
          </p:cNvSpPr>
          <p:nvPr/>
        </p:nvSpPr>
        <p:spPr bwMode="auto">
          <a:xfrm>
            <a:off x="7620000" y="3152775"/>
            <a:ext cx="123825" cy="3000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3114" name="Rectangle 87"/>
          <p:cNvSpPr>
            <a:spLocks noChangeArrowheads="1"/>
          </p:cNvSpPr>
          <p:nvPr/>
        </p:nvSpPr>
        <p:spPr bwMode="auto">
          <a:xfrm>
            <a:off x="7620000" y="2847975"/>
            <a:ext cx="123825" cy="301625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15" name="Rectangle 365" descr="Horizontal dunkel"/>
          <p:cNvSpPr>
            <a:spLocks noChangeArrowheads="1"/>
          </p:cNvSpPr>
          <p:nvPr/>
        </p:nvSpPr>
        <p:spPr bwMode="auto">
          <a:xfrm>
            <a:off x="7620000" y="3762375"/>
            <a:ext cx="123825" cy="30162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366" descr="Kugeln"/>
          <p:cNvSpPr>
            <a:spLocks noChangeArrowheads="1"/>
          </p:cNvSpPr>
          <p:nvPr/>
        </p:nvSpPr>
        <p:spPr bwMode="auto">
          <a:xfrm>
            <a:off x="7620000" y="3457575"/>
            <a:ext cx="123825" cy="30003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3117" name="Rectangle 83"/>
          <p:cNvSpPr>
            <a:spLocks noChangeArrowheads="1"/>
          </p:cNvSpPr>
          <p:nvPr/>
        </p:nvSpPr>
        <p:spPr bwMode="auto">
          <a:xfrm>
            <a:off x="7620000" y="4067175"/>
            <a:ext cx="123825" cy="300038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3118" name="Rectangle 365" descr="Horizontal dunkel"/>
          <p:cNvSpPr>
            <a:spLocks noChangeArrowheads="1"/>
          </p:cNvSpPr>
          <p:nvPr/>
        </p:nvSpPr>
        <p:spPr bwMode="auto">
          <a:xfrm>
            <a:off x="7620000" y="4676775"/>
            <a:ext cx="123825" cy="301625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19" name="Rectangle 366" descr="Kugeln"/>
          <p:cNvSpPr>
            <a:spLocks noChangeArrowheads="1"/>
          </p:cNvSpPr>
          <p:nvPr/>
        </p:nvSpPr>
        <p:spPr bwMode="auto">
          <a:xfrm>
            <a:off x="7620000" y="4371975"/>
            <a:ext cx="123825" cy="30003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3120" name="pole tekstowe 62"/>
          <p:cNvSpPr txBox="1">
            <a:spLocks noChangeArrowheads="1"/>
          </p:cNvSpPr>
          <p:nvPr/>
        </p:nvSpPr>
        <p:spPr bwMode="auto">
          <a:xfrm>
            <a:off x="1143000" y="228600"/>
            <a:ext cx="62360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dirty="0"/>
              <a:t>Puchar Polski (1/4 – </a:t>
            </a:r>
            <a:r>
              <a:rPr lang="pl-PL" sz="1600" dirty="0" smtClean="0"/>
              <a:t>Finał) </a:t>
            </a:r>
            <a:r>
              <a:rPr lang="pl-PL" sz="1600" dirty="0"/>
              <a:t>– ekspozycje reklamowe na stadionie</a:t>
            </a:r>
            <a:endParaRPr lang="en-US" sz="1600" dirty="0"/>
          </a:p>
        </p:txBody>
      </p:sp>
      <p:sp>
        <p:nvSpPr>
          <p:cNvPr id="3121" name="Rectangle 364" descr="80%"/>
          <p:cNvSpPr>
            <a:spLocks noChangeArrowheads="1"/>
          </p:cNvSpPr>
          <p:nvPr/>
        </p:nvSpPr>
        <p:spPr bwMode="auto">
          <a:xfrm>
            <a:off x="457200" y="5715000"/>
            <a:ext cx="609600" cy="1524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l-PL" sz="1000" b="1">
              <a:solidFill>
                <a:schemeClr val="bg1"/>
              </a:solidFill>
            </a:endParaRPr>
          </a:p>
        </p:txBody>
      </p:sp>
      <p:pic>
        <p:nvPicPr>
          <p:cNvPr id="61" name="Picture 398" descr="Backup_of_polishFA_emblem8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04800" y="288741"/>
            <a:ext cx="393700" cy="59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88</Words>
  <Application>Microsoft Office PowerPoint</Application>
  <PresentationFormat>Pokaz na ekranie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Default Design</vt:lpstr>
      <vt:lpstr>Prezentacja programu PowerPoint</vt:lpstr>
      <vt:lpstr>Prezentacja programu PowerPoint</vt:lpstr>
    </vt:vector>
  </TitlesOfParts>
  <Company>UFA SPORTS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tafelsa</dc:creator>
  <cp:lastModifiedBy>Anna Grzegółka</cp:lastModifiedBy>
  <cp:revision>47</cp:revision>
  <dcterms:created xsi:type="dcterms:W3CDTF">2002-08-23T08:29:49Z</dcterms:created>
  <dcterms:modified xsi:type="dcterms:W3CDTF">2013-07-23T13:16:04Z</dcterms:modified>
</cp:coreProperties>
</file>