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71" r:id="rId2"/>
    <p:sldId id="295" r:id="rId3"/>
    <p:sldId id="286" r:id="rId4"/>
    <p:sldId id="282" r:id="rId5"/>
    <p:sldId id="287" r:id="rId6"/>
    <p:sldId id="288" r:id="rId7"/>
    <p:sldId id="290" r:id="rId8"/>
    <p:sldId id="291" r:id="rId9"/>
    <p:sldId id="292" r:id="rId10"/>
    <p:sldId id="293" r:id="rId11"/>
    <p:sldId id="294" r:id="rId12"/>
    <p:sldId id="296" r:id="rId13"/>
    <p:sldId id="281" r:id="rId14"/>
  </p:sldIdLst>
  <p:sldSz cx="12192000" cy="6858000"/>
  <p:notesSz cx="6858000" cy="9144000"/>
  <p:embeddedFontLst>
    <p:embeddedFont>
      <p:font typeface="PZPN_2015" panose="02000803000000000000" pitchFamily="50" charset="-18"/>
      <p:bold r:id="rId16"/>
    </p:embeddedFont>
    <p:embeddedFont>
      <p:font typeface="Myriad Pro Cond" panose="020B0506030403020204" charset="0"/>
      <p:regular r:id="rId17"/>
      <p:bold r:id="rId18"/>
      <p:italic r:id="rId19"/>
      <p:boldItalic r:id="rId20"/>
    </p:embeddedFont>
    <p:embeddedFont>
      <p:font typeface="Myriad Pro" panose="020B0503030403020204" charset="0"/>
      <p:regular r:id="rId21"/>
      <p:bold r:id="rId22"/>
      <p:italic r:id="rId23"/>
      <p:boldItalic r:id="rId24"/>
    </p:embeddedFont>
    <p:embeddedFont>
      <p:font typeface="Myriad Pro Light" panose="020B0603030403020204" charset="0"/>
      <p:bold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" initials="M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7F7F7F"/>
    <a:srgbClr val="FB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Styl z motywem 2 — Ak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9" autoAdjust="0"/>
    <p:restoredTop sz="96817" autoAdjust="0"/>
  </p:normalViewPr>
  <p:slideViewPr>
    <p:cSldViewPr snapToGrid="0">
      <p:cViewPr varScale="1">
        <p:scale>
          <a:sx n="72" d="100"/>
          <a:sy n="72" d="100"/>
        </p:scale>
        <p:origin x="67" y="29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092A7-EA90-471D-B600-9605E486AA39}" type="datetimeFigureOut">
              <a:rPr lang="pl-PL" smtClean="0"/>
              <a:t>30.05.2018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7E5F3-8344-4D13-A914-230F8DC219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8442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az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rostokąt 13"/>
          <p:cNvSpPr/>
          <p:nvPr userDrawn="1"/>
        </p:nvSpPr>
        <p:spPr>
          <a:xfrm>
            <a:off x="666750" y="533400"/>
            <a:ext cx="76200" cy="957263"/>
          </a:xfrm>
          <a:prstGeom prst="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ytuł 21"/>
          <p:cNvSpPr>
            <a:spLocks noGrp="1"/>
          </p:cNvSpPr>
          <p:nvPr>
            <p:ph type="title"/>
          </p:nvPr>
        </p:nvSpPr>
        <p:spPr>
          <a:xfrm>
            <a:off x="946150" y="923925"/>
            <a:ext cx="5387975" cy="9604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24" name="Symbol zastępczy tekstu 23"/>
          <p:cNvSpPr>
            <a:spLocks noGrp="1"/>
          </p:cNvSpPr>
          <p:nvPr>
            <p:ph type="body" sz="quarter" idx="10" hasCustomPrompt="1"/>
          </p:nvPr>
        </p:nvSpPr>
        <p:spPr>
          <a:xfrm>
            <a:off x="941676" y="535995"/>
            <a:ext cx="4898159" cy="31432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Myriad Pro Cond" panose="020B0506030403020204" pitchFamily="34" charset="0"/>
              </a:defRPr>
            </a:lvl1pPr>
            <a:lvl2pPr marL="457200" indent="0">
              <a:buNone/>
              <a:defRPr b="1">
                <a:latin typeface="Myriad Pro Cond" panose="020B0506030403020204" pitchFamily="34" charset="0"/>
              </a:defRPr>
            </a:lvl2pPr>
            <a:lvl3pPr marL="914400" indent="0">
              <a:buNone/>
              <a:defRPr b="1">
                <a:latin typeface="Myriad Pro Cond" panose="020B0506030403020204" pitchFamily="34" charset="0"/>
              </a:defRPr>
            </a:lvl3pPr>
            <a:lvl4pPr marL="1371600" indent="0">
              <a:buNone/>
              <a:defRPr b="1">
                <a:latin typeface="Myriad Pro Cond" panose="020B0506030403020204" pitchFamily="34" charset="0"/>
              </a:defRPr>
            </a:lvl4pPr>
            <a:lvl5pPr marL="1828800" indent="0">
              <a:buNone/>
              <a:defRPr b="1">
                <a:latin typeface="Myriad Pro Cond" panose="020B0506030403020204" pitchFamily="34" charset="0"/>
              </a:defRPr>
            </a:lvl5pPr>
          </a:lstStyle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25" name="Symbol zastępczy tekstu 23"/>
          <p:cNvSpPr>
            <a:spLocks noGrp="1"/>
          </p:cNvSpPr>
          <p:nvPr>
            <p:ph type="body" sz="quarter" idx="11" hasCustomPrompt="1"/>
          </p:nvPr>
        </p:nvSpPr>
        <p:spPr>
          <a:xfrm>
            <a:off x="581025" y="6073195"/>
            <a:ext cx="1908175" cy="3143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latin typeface="+mn-lt"/>
              </a:defRPr>
            </a:lvl1pPr>
            <a:lvl2pPr marL="457200" indent="0">
              <a:buNone/>
              <a:defRPr b="1">
                <a:latin typeface="Myriad Pro Cond" panose="020B0506030403020204" pitchFamily="34" charset="0"/>
              </a:defRPr>
            </a:lvl2pPr>
            <a:lvl3pPr marL="914400" indent="0">
              <a:buNone/>
              <a:defRPr b="1">
                <a:latin typeface="Myriad Pro Cond" panose="020B0506030403020204" pitchFamily="34" charset="0"/>
              </a:defRPr>
            </a:lvl3pPr>
            <a:lvl4pPr marL="1371600" indent="0">
              <a:buNone/>
              <a:defRPr b="1">
                <a:latin typeface="Myriad Pro Cond" panose="020B0506030403020204" pitchFamily="34" charset="0"/>
              </a:defRPr>
            </a:lvl4pPr>
            <a:lvl5pPr marL="1828800" indent="0">
              <a:buNone/>
              <a:defRPr b="1">
                <a:latin typeface="Myriad Pro Cond" panose="020B0506030403020204" pitchFamily="34" charset="0"/>
              </a:defRPr>
            </a:lvl5pPr>
          </a:lstStyle>
          <a:p>
            <a:pPr lvl="0"/>
            <a:r>
              <a:rPr lang="pl-PL" dirty="0"/>
              <a:t>Warszawa 2017</a:t>
            </a:r>
          </a:p>
        </p:txBody>
      </p:sp>
    </p:spTree>
    <p:extLst>
      <p:ext uri="{BB962C8B-B14F-4D97-AF65-F5344CB8AC3E}">
        <p14:creationId xmlns:p14="http://schemas.microsoft.com/office/powerpoint/2010/main" val="625261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ymbol zastępczy tekstu 11"/>
          <p:cNvSpPr>
            <a:spLocks noGrp="1"/>
          </p:cNvSpPr>
          <p:nvPr>
            <p:ph type="body" sz="quarter" idx="10" hasCustomPrompt="1"/>
          </p:nvPr>
        </p:nvSpPr>
        <p:spPr>
          <a:xfrm>
            <a:off x="1885950" y="1187450"/>
            <a:ext cx="8420100" cy="4483100"/>
          </a:xfrm>
        </p:spPr>
        <p:txBody>
          <a:bodyPr/>
          <a:lstStyle>
            <a:lvl1pPr marL="514350" indent="-514350" algn="l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pl-PL" dirty="0"/>
              <a:t>Punkt 1</a:t>
            </a:r>
          </a:p>
          <a:p>
            <a:pPr lvl="0"/>
            <a:r>
              <a:rPr lang="pl-PL" dirty="0"/>
              <a:t>Punkt 2</a:t>
            </a:r>
          </a:p>
        </p:txBody>
      </p:sp>
      <p:sp>
        <p:nvSpPr>
          <p:cNvPr id="13" name="Tytuł 12"/>
          <p:cNvSpPr>
            <a:spLocks noGrp="1"/>
          </p:cNvSpPr>
          <p:nvPr>
            <p:ph type="title" hasCustomPrompt="1"/>
          </p:nvPr>
        </p:nvSpPr>
        <p:spPr>
          <a:xfrm>
            <a:off x="577628" y="206375"/>
            <a:ext cx="7182295" cy="2333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 b="1" spc="300">
                <a:latin typeface="Myriad Pro Light" panose="020B0603030403020204" pitchFamily="34" charset="0"/>
              </a:defRPr>
            </a:lvl1pPr>
          </a:lstStyle>
          <a:p>
            <a:r>
              <a:rPr lang="pl-PL" dirty="0"/>
              <a:t>PZPN - TYTUŁ PREZENTACJI</a:t>
            </a:r>
          </a:p>
        </p:txBody>
      </p:sp>
      <p:sp>
        <p:nvSpPr>
          <p:cNvPr id="16" name="Tytuł 12"/>
          <p:cNvSpPr txBox="1">
            <a:spLocks/>
          </p:cNvSpPr>
          <p:nvPr userDrawn="1"/>
        </p:nvSpPr>
        <p:spPr>
          <a:xfrm>
            <a:off x="9694843" y="206375"/>
            <a:ext cx="1965930" cy="233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" b="1" kern="1200">
                <a:solidFill>
                  <a:schemeClr val="tx1"/>
                </a:solidFill>
                <a:latin typeface="Myriad Pro Light" panose="020B06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 panose="020B0603030403020204" pitchFamily="34" charset="0"/>
                <a:ea typeface="+mj-ea"/>
                <a:cs typeface="+mj-cs"/>
              </a:rPr>
              <a:t>CZERWIEC 2017</a:t>
            </a:r>
          </a:p>
        </p:txBody>
      </p:sp>
    </p:spTree>
    <p:extLst>
      <p:ext uri="{BB962C8B-B14F-4D97-AF65-F5344CB8AC3E}">
        <p14:creationId xmlns:p14="http://schemas.microsoft.com/office/powerpoint/2010/main" val="3338137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rostokąt 8"/>
          <p:cNvSpPr/>
          <p:nvPr userDrawn="1"/>
        </p:nvSpPr>
        <p:spPr>
          <a:xfrm>
            <a:off x="666750" y="533400"/>
            <a:ext cx="76200" cy="957263"/>
          </a:xfrm>
          <a:prstGeom prst="rect">
            <a:avLst/>
          </a:prstGeom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ytuł 21"/>
          <p:cNvSpPr>
            <a:spLocks noGrp="1"/>
          </p:cNvSpPr>
          <p:nvPr>
            <p:ph type="title"/>
          </p:nvPr>
        </p:nvSpPr>
        <p:spPr>
          <a:xfrm>
            <a:off x="946150" y="923925"/>
            <a:ext cx="5387975" cy="9604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pl-PL" dirty="0"/>
              <a:t>Kliknij, aby edytować</a:t>
            </a:r>
          </a:p>
        </p:txBody>
      </p:sp>
      <p:sp>
        <p:nvSpPr>
          <p:cNvPr id="11" name="Symbol zastępczy tekstu 23"/>
          <p:cNvSpPr>
            <a:spLocks noGrp="1"/>
          </p:cNvSpPr>
          <p:nvPr>
            <p:ph type="body" sz="quarter" idx="10" hasCustomPrompt="1"/>
          </p:nvPr>
        </p:nvSpPr>
        <p:spPr>
          <a:xfrm>
            <a:off x="941676" y="535995"/>
            <a:ext cx="4898159" cy="31432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Myriad Pro Cond" panose="020B0506030403020204" pitchFamily="34" charset="0"/>
              </a:defRPr>
            </a:lvl1pPr>
            <a:lvl2pPr marL="457200" indent="0">
              <a:buNone/>
              <a:defRPr b="1">
                <a:latin typeface="Myriad Pro Cond" panose="020B0506030403020204" pitchFamily="34" charset="0"/>
              </a:defRPr>
            </a:lvl2pPr>
            <a:lvl3pPr marL="914400" indent="0">
              <a:buNone/>
              <a:defRPr b="1">
                <a:latin typeface="Myriad Pro Cond" panose="020B0506030403020204" pitchFamily="34" charset="0"/>
              </a:defRPr>
            </a:lvl3pPr>
            <a:lvl4pPr marL="1371600" indent="0">
              <a:buNone/>
              <a:defRPr b="1">
                <a:latin typeface="Myriad Pro Cond" panose="020B0506030403020204" pitchFamily="34" charset="0"/>
              </a:defRPr>
            </a:lvl4pPr>
            <a:lvl5pPr marL="1828800" indent="0">
              <a:buNone/>
              <a:defRPr b="1">
                <a:latin typeface="Myriad Pro Cond" panose="020B0506030403020204" pitchFamily="34" charset="0"/>
              </a:defRPr>
            </a:lvl5pPr>
          </a:lstStyle>
          <a:p>
            <a:pPr lvl="0"/>
            <a:r>
              <a:rPr lang="pl-PL" dirty="0"/>
              <a:t>Oferta współpracy</a:t>
            </a:r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11"/>
          </p:nvPr>
        </p:nvSpPr>
        <p:spPr>
          <a:xfrm>
            <a:off x="5002213" y="-11018"/>
            <a:ext cx="7189787" cy="6869017"/>
          </a:xfrm>
          <a:custGeom>
            <a:avLst/>
            <a:gdLst>
              <a:gd name="connsiteX0" fmla="*/ 0 w 7189787"/>
              <a:gd name="connsiteY0" fmla="*/ 0 h 6858000"/>
              <a:gd name="connsiteX1" fmla="*/ 7189787 w 7189787"/>
              <a:gd name="connsiteY1" fmla="*/ 0 h 6858000"/>
              <a:gd name="connsiteX2" fmla="*/ 7189787 w 7189787"/>
              <a:gd name="connsiteY2" fmla="*/ 6858000 h 6858000"/>
              <a:gd name="connsiteX3" fmla="*/ 0 w 7189787"/>
              <a:gd name="connsiteY3" fmla="*/ 6858000 h 6858000"/>
              <a:gd name="connsiteX4" fmla="*/ 0 w 7189787"/>
              <a:gd name="connsiteY4" fmla="*/ 0 h 6858000"/>
              <a:gd name="connsiteX0" fmla="*/ 2633031 w 7189787"/>
              <a:gd name="connsiteY0" fmla="*/ 0 h 6869017"/>
              <a:gd name="connsiteX1" fmla="*/ 7189787 w 7189787"/>
              <a:gd name="connsiteY1" fmla="*/ 11017 h 6869017"/>
              <a:gd name="connsiteX2" fmla="*/ 7189787 w 7189787"/>
              <a:gd name="connsiteY2" fmla="*/ 6869017 h 6869017"/>
              <a:gd name="connsiteX3" fmla="*/ 0 w 7189787"/>
              <a:gd name="connsiteY3" fmla="*/ 6869017 h 6869017"/>
              <a:gd name="connsiteX4" fmla="*/ 2633031 w 7189787"/>
              <a:gd name="connsiteY4" fmla="*/ 0 h 686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9787" h="6869017">
                <a:moveTo>
                  <a:pt x="2633031" y="0"/>
                </a:moveTo>
                <a:lnTo>
                  <a:pt x="7189787" y="11017"/>
                </a:lnTo>
                <a:lnTo>
                  <a:pt x="7189787" y="6869017"/>
                </a:lnTo>
                <a:lnTo>
                  <a:pt x="0" y="6869017"/>
                </a:lnTo>
                <a:lnTo>
                  <a:pt x="2633031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8555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wrażeniowy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ymbol zastępczy obrazu 3"/>
          <p:cNvSpPr>
            <a:spLocks noGrp="1"/>
          </p:cNvSpPr>
          <p:nvPr>
            <p:ph type="pic" sz="quarter" idx="10" hasCustomPrompt="1"/>
          </p:nvPr>
        </p:nvSpPr>
        <p:spPr>
          <a:xfrm>
            <a:off x="-19050" y="-19050"/>
            <a:ext cx="12226952" cy="689137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19050 h 6877050"/>
              <a:gd name="connsiteX1" fmla="*/ 9010650 w 12192000"/>
              <a:gd name="connsiteY1" fmla="*/ 0 h 6877050"/>
              <a:gd name="connsiteX2" fmla="*/ 12192000 w 12192000"/>
              <a:gd name="connsiteY2" fmla="*/ 19050 h 6877050"/>
              <a:gd name="connsiteX3" fmla="*/ 12192000 w 12192000"/>
              <a:gd name="connsiteY3" fmla="*/ 6877050 h 6877050"/>
              <a:gd name="connsiteX4" fmla="*/ 0 w 12192000"/>
              <a:gd name="connsiteY4" fmla="*/ 6877050 h 6877050"/>
              <a:gd name="connsiteX5" fmla="*/ 0 w 12192000"/>
              <a:gd name="connsiteY5" fmla="*/ 19050 h 6877050"/>
              <a:gd name="connsiteX0" fmla="*/ 0 w 12192000"/>
              <a:gd name="connsiteY0" fmla="*/ 19050 h 6877050"/>
              <a:gd name="connsiteX1" fmla="*/ 9010650 w 12192000"/>
              <a:gd name="connsiteY1" fmla="*/ 0 h 6877050"/>
              <a:gd name="connsiteX2" fmla="*/ 12192000 w 12192000"/>
              <a:gd name="connsiteY2" fmla="*/ 19050 h 6877050"/>
              <a:gd name="connsiteX3" fmla="*/ 12192000 w 12192000"/>
              <a:gd name="connsiteY3" fmla="*/ 5953125 h 6877050"/>
              <a:gd name="connsiteX4" fmla="*/ 12192000 w 12192000"/>
              <a:gd name="connsiteY4" fmla="*/ 6877050 h 6877050"/>
              <a:gd name="connsiteX5" fmla="*/ 0 w 12192000"/>
              <a:gd name="connsiteY5" fmla="*/ 6877050 h 6877050"/>
              <a:gd name="connsiteX6" fmla="*/ 0 w 12192000"/>
              <a:gd name="connsiteY6" fmla="*/ 19050 h 6877050"/>
              <a:gd name="connsiteX0" fmla="*/ 0 w 12192000"/>
              <a:gd name="connsiteY0" fmla="*/ 19050 h 6877050"/>
              <a:gd name="connsiteX1" fmla="*/ 9010650 w 12192000"/>
              <a:gd name="connsiteY1" fmla="*/ 0 h 6877050"/>
              <a:gd name="connsiteX2" fmla="*/ 12192000 w 12192000"/>
              <a:gd name="connsiteY2" fmla="*/ 19050 h 6877050"/>
              <a:gd name="connsiteX3" fmla="*/ 12192000 w 12192000"/>
              <a:gd name="connsiteY3" fmla="*/ 5953125 h 6877050"/>
              <a:gd name="connsiteX4" fmla="*/ 2724150 w 12192000"/>
              <a:gd name="connsiteY4" fmla="*/ 6343650 h 6877050"/>
              <a:gd name="connsiteX5" fmla="*/ 0 w 12192000"/>
              <a:gd name="connsiteY5" fmla="*/ 6877050 h 6877050"/>
              <a:gd name="connsiteX6" fmla="*/ 0 w 12192000"/>
              <a:gd name="connsiteY6" fmla="*/ 19050 h 6877050"/>
              <a:gd name="connsiteX0" fmla="*/ 19050 w 12211050"/>
              <a:gd name="connsiteY0" fmla="*/ 19050 h 6343650"/>
              <a:gd name="connsiteX1" fmla="*/ 9029700 w 12211050"/>
              <a:gd name="connsiteY1" fmla="*/ 0 h 6343650"/>
              <a:gd name="connsiteX2" fmla="*/ 12211050 w 12211050"/>
              <a:gd name="connsiteY2" fmla="*/ 19050 h 6343650"/>
              <a:gd name="connsiteX3" fmla="*/ 12211050 w 12211050"/>
              <a:gd name="connsiteY3" fmla="*/ 5953125 h 6343650"/>
              <a:gd name="connsiteX4" fmla="*/ 2743200 w 12211050"/>
              <a:gd name="connsiteY4" fmla="*/ 6343650 h 6343650"/>
              <a:gd name="connsiteX5" fmla="*/ 0 w 12211050"/>
              <a:gd name="connsiteY5" fmla="*/ 3476625 h 6343650"/>
              <a:gd name="connsiteX6" fmla="*/ 19050 w 12211050"/>
              <a:gd name="connsiteY6" fmla="*/ 19050 h 6343650"/>
              <a:gd name="connsiteX0" fmla="*/ 19050 w 12211050"/>
              <a:gd name="connsiteY0" fmla="*/ 19050 h 6343650"/>
              <a:gd name="connsiteX1" fmla="*/ 9029700 w 12211050"/>
              <a:gd name="connsiteY1" fmla="*/ 0 h 6343650"/>
              <a:gd name="connsiteX2" fmla="*/ 12211050 w 12211050"/>
              <a:gd name="connsiteY2" fmla="*/ 600075 h 6343650"/>
              <a:gd name="connsiteX3" fmla="*/ 12211050 w 12211050"/>
              <a:gd name="connsiteY3" fmla="*/ 5953125 h 6343650"/>
              <a:gd name="connsiteX4" fmla="*/ 2743200 w 12211050"/>
              <a:gd name="connsiteY4" fmla="*/ 6343650 h 6343650"/>
              <a:gd name="connsiteX5" fmla="*/ 0 w 12211050"/>
              <a:gd name="connsiteY5" fmla="*/ 3476625 h 6343650"/>
              <a:gd name="connsiteX6" fmla="*/ 19050 w 12211050"/>
              <a:gd name="connsiteY6" fmla="*/ 19050 h 6343650"/>
              <a:gd name="connsiteX0" fmla="*/ 19050 w 12226952"/>
              <a:gd name="connsiteY0" fmla="*/ 19050 h 6891379"/>
              <a:gd name="connsiteX1" fmla="*/ 9029700 w 12226952"/>
              <a:gd name="connsiteY1" fmla="*/ 0 h 6891379"/>
              <a:gd name="connsiteX2" fmla="*/ 12211050 w 12226952"/>
              <a:gd name="connsiteY2" fmla="*/ 600075 h 6891379"/>
              <a:gd name="connsiteX3" fmla="*/ 12226952 w 12226952"/>
              <a:gd name="connsiteY3" fmla="*/ 6891379 h 6891379"/>
              <a:gd name="connsiteX4" fmla="*/ 2743200 w 12226952"/>
              <a:gd name="connsiteY4" fmla="*/ 6343650 h 6891379"/>
              <a:gd name="connsiteX5" fmla="*/ 0 w 12226952"/>
              <a:gd name="connsiteY5" fmla="*/ 3476625 h 6891379"/>
              <a:gd name="connsiteX6" fmla="*/ 19050 w 12226952"/>
              <a:gd name="connsiteY6" fmla="*/ 19050 h 6891379"/>
              <a:gd name="connsiteX0" fmla="*/ 19050 w 12226952"/>
              <a:gd name="connsiteY0" fmla="*/ 19050 h 6891379"/>
              <a:gd name="connsiteX1" fmla="*/ 9029700 w 12226952"/>
              <a:gd name="connsiteY1" fmla="*/ 0 h 6891379"/>
              <a:gd name="connsiteX2" fmla="*/ 12211050 w 12226952"/>
              <a:gd name="connsiteY2" fmla="*/ 600075 h 6891379"/>
              <a:gd name="connsiteX3" fmla="*/ 12226952 w 12226952"/>
              <a:gd name="connsiteY3" fmla="*/ 6891379 h 6891379"/>
              <a:gd name="connsiteX4" fmla="*/ 3260035 w 12226952"/>
              <a:gd name="connsiteY4" fmla="*/ 6884339 h 6891379"/>
              <a:gd name="connsiteX5" fmla="*/ 0 w 12226952"/>
              <a:gd name="connsiteY5" fmla="*/ 3476625 h 6891379"/>
              <a:gd name="connsiteX6" fmla="*/ 19050 w 12226952"/>
              <a:gd name="connsiteY6" fmla="*/ 19050 h 689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6952" h="6891379">
                <a:moveTo>
                  <a:pt x="19050" y="19050"/>
                </a:moveTo>
                <a:lnTo>
                  <a:pt x="9029700" y="0"/>
                </a:lnTo>
                <a:lnTo>
                  <a:pt x="12211050" y="600075"/>
                </a:lnTo>
                <a:cubicBezTo>
                  <a:pt x="12216351" y="2697176"/>
                  <a:pt x="12221651" y="4794278"/>
                  <a:pt x="12226952" y="6891379"/>
                </a:cubicBezTo>
                <a:lnTo>
                  <a:pt x="3260035" y="6884339"/>
                </a:lnTo>
                <a:lnTo>
                  <a:pt x="0" y="3476625"/>
                </a:lnTo>
                <a:lnTo>
                  <a:pt x="19050" y="19050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4799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wrażeni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ymbol zastępczy obrazu 3"/>
          <p:cNvSpPr>
            <a:spLocks noGrp="1"/>
          </p:cNvSpPr>
          <p:nvPr>
            <p:ph type="pic" sz="quarter" idx="10" hasCustomPrompt="1"/>
          </p:nvPr>
        </p:nvSpPr>
        <p:spPr>
          <a:xfrm>
            <a:off x="-19050" y="-19050"/>
            <a:ext cx="12211050" cy="63436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19050 h 6877050"/>
              <a:gd name="connsiteX1" fmla="*/ 9010650 w 12192000"/>
              <a:gd name="connsiteY1" fmla="*/ 0 h 6877050"/>
              <a:gd name="connsiteX2" fmla="*/ 12192000 w 12192000"/>
              <a:gd name="connsiteY2" fmla="*/ 19050 h 6877050"/>
              <a:gd name="connsiteX3" fmla="*/ 12192000 w 12192000"/>
              <a:gd name="connsiteY3" fmla="*/ 6877050 h 6877050"/>
              <a:gd name="connsiteX4" fmla="*/ 0 w 12192000"/>
              <a:gd name="connsiteY4" fmla="*/ 6877050 h 6877050"/>
              <a:gd name="connsiteX5" fmla="*/ 0 w 12192000"/>
              <a:gd name="connsiteY5" fmla="*/ 19050 h 6877050"/>
              <a:gd name="connsiteX0" fmla="*/ 0 w 12192000"/>
              <a:gd name="connsiteY0" fmla="*/ 19050 h 6877050"/>
              <a:gd name="connsiteX1" fmla="*/ 9010650 w 12192000"/>
              <a:gd name="connsiteY1" fmla="*/ 0 h 6877050"/>
              <a:gd name="connsiteX2" fmla="*/ 12192000 w 12192000"/>
              <a:gd name="connsiteY2" fmla="*/ 19050 h 6877050"/>
              <a:gd name="connsiteX3" fmla="*/ 12192000 w 12192000"/>
              <a:gd name="connsiteY3" fmla="*/ 5953125 h 6877050"/>
              <a:gd name="connsiteX4" fmla="*/ 12192000 w 12192000"/>
              <a:gd name="connsiteY4" fmla="*/ 6877050 h 6877050"/>
              <a:gd name="connsiteX5" fmla="*/ 0 w 12192000"/>
              <a:gd name="connsiteY5" fmla="*/ 6877050 h 6877050"/>
              <a:gd name="connsiteX6" fmla="*/ 0 w 12192000"/>
              <a:gd name="connsiteY6" fmla="*/ 19050 h 6877050"/>
              <a:gd name="connsiteX0" fmla="*/ 0 w 12192000"/>
              <a:gd name="connsiteY0" fmla="*/ 19050 h 6877050"/>
              <a:gd name="connsiteX1" fmla="*/ 9010650 w 12192000"/>
              <a:gd name="connsiteY1" fmla="*/ 0 h 6877050"/>
              <a:gd name="connsiteX2" fmla="*/ 12192000 w 12192000"/>
              <a:gd name="connsiteY2" fmla="*/ 19050 h 6877050"/>
              <a:gd name="connsiteX3" fmla="*/ 12192000 w 12192000"/>
              <a:gd name="connsiteY3" fmla="*/ 5953125 h 6877050"/>
              <a:gd name="connsiteX4" fmla="*/ 2724150 w 12192000"/>
              <a:gd name="connsiteY4" fmla="*/ 6343650 h 6877050"/>
              <a:gd name="connsiteX5" fmla="*/ 0 w 12192000"/>
              <a:gd name="connsiteY5" fmla="*/ 6877050 h 6877050"/>
              <a:gd name="connsiteX6" fmla="*/ 0 w 12192000"/>
              <a:gd name="connsiteY6" fmla="*/ 19050 h 6877050"/>
              <a:gd name="connsiteX0" fmla="*/ 19050 w 12211050"/>
              <a:gd name="connsiteY0" fmla="*/ 19050 h 6343650"/>
              <a:gd name="connsiteX1" fmla="*/ 9029700 w 12211050"/>
              <a:gd name="connsiteY1" fmla="*/ 0 h 6343650"/>
              <a:gd name="connsiteX2" fmla="*/ 12211050 w 12211050"/>
              <a:gd name="connsiteY2" fmla="*/ 19050 h 6343650"/>
              <a:gd name="connsiteX3" fmla="*/ 12211050 w 12211050"/>
              <a:gd name="connsiteY3" fmla="*/ 5953125 h 6343650"/>
              <a:gd name="connsiteX4" fmla="*/ 2743200 w 12211050"/>
              <a:gd name="connsiteY4" fmla="*/ 6343650 h 6343650"/>
              <a:gd name="connsiteX5" fmla="*/ 0 w 12211050"/>
              <a:gd name="connsiteY5" fmla="*/ 3476625 h 6343650"/>
              <a:gd name="connsiteX6" fmla="*/ 19050 w 12211050"/>
              <a:gd name="connsiteY6" fmla="*/ 19050 h 6343650"/>
              <a:gd name="connsiteX0" fmla="*/ 19050 w 12211050"/>
              <a:gd name="connsiteY0" fmla="*/ 19050 h 6343650"/>
              <a:gd name="connsiteX1" fmla="*/ 9029700 w 12211050"/>
              <a:gd name="connsiteY1" fmla="*/ 0 h 6343650"/>
              <a:gd name="connsiteX2" fmla="*/ 12211050 w 12211050"/>
              <a:gd name="connsiteY2" fmla="*/ 600075 h 6343650"/>
              <a:gd name="connsiteX3" fmla="*/ 12211050 w 12211050"/>
              <a:gd name="connsiteY3" fmla="*/ 5953125 h 6343650"/>
              <a:gd name="connsiteX4" fmla="*/ 2743200 w 12211050"/>
              <a:gd name="connsiteY4" fmla="*/ 6343650 h 6343650"/>
              <a:gd name="connsiteX5" fmla="*/ 0 w 12211050"/>
              <a:gd name="connsiteY5" fmla="*/ 3476625 h 6343650"/>
              <a:gd name="connsiteX6" fmla="*/ 19050 w 12211050"/>
              <a:gd name="connsiteY6" fmla="*/ 190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1050" h="6343650">
                <a:moveTo>
                  <a:pt x="19050" y="19050"/>
                </a:moveTo>
                <a:lnTo>
                  <a:pt x="9029700" y="0"/>
                </a:lnTo>
                <a:lnTo>
                  <a:pt x="12211050" y="600075"/>
                </a:lnTo>
                <a:lnTo>
                  <a:pt x="12211050" y="5953125"/>
                </a:lnTo>
                <a:lnTo>
                  <a:pt x="2743200" y="6343650"/>
                </a:lnTo>
                <a:lnTo>
                  <a:pt x="0" y="3476625"/>
                </a:lnTo>
                <a:lnTo>
                  <a:pt x="19050" y="19050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6364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wrażeniowy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ymbol zastępczy obrazu 3"/>
          <p:cNvSpPr>
            <a:spLocks noGrp="1"/>
          </p:cNvSpPr>
          <p:nvPr>
            <p:ph type="pic" sz="quarter" idx="10" hasCustomPrompt="1"/>
          </p:nvPr>
        </p:nvSpPr>
        <p:spPr>
          <a:xfrm>
            <a:off x="-11430" y="-19051"/>
            <a:ext cx="12218670" cy="527685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19050 h 6877050"/>
              <a:gd name="connsiteX1" fmla="*/ 9010650 w 12192000"/>
              <a:gd name="connsiteY1" fmla="*/ 0 h 6877050"/>
              <a:gd name="connsiteX2" fmla="*/ 12192000 w 12192000"/>
              <a:gd name="connsiteY2" fmla="*/ 19050 h 6877050"/>
              <a:gd name="connsiteX3" fmla="*/ 12192000 w 12192000"/>
              <a:gd name="connsiteY3" fmla="*/ 6877050 h 6877050"/>
              <a:gd name="connsiteX4" fmla="*/ 0 w 12192000"/>
              <a:gd name="connsiteY4" fmla="*/ 6877050 h 6877050"/>
              <a:gd name="connsiteX5" fmla="*/ 0 w 12192000"/>
              <a:gd name="connsiteY5" fmla="*/ 19050 h 6877050"/>
              <a:gd name="connsiteX0" fmla="*/ 0 w 12192000"/>
              <a:gd name="connsiteY0" fmla="*/ 19050 h 6877050"/>
              <a:gd name="connsiteX1" fmla="*/ 9010650 w 12192000"/>
              <a:gd name="connsiteY1" fmla="*/ 0 h 6877050"/>
              <a:gd name="connsiteX2" fmla="*/ 12192000 w 12192000"/>
              <a:gd name="connsiteY2" fmla="*/ 19050 h 6877050"/>
              <a:gd name="connsiteX3" fmla="*/ 12192000 w 12192000"/>
              <a:gd name="connsiteY3" fmla="*/ 5953125 h 6877050"/>
              <a:gd name="connsiteX4" fmla="*/ 12192000 w 12192000"/>
              <a:gd name="connsiteY4" fmla="*/ 6877050 h 6877050"/>
              <a:gd name="connsiteX5" fmla="*/ 0 w 12192000"/>
              <a:gd name="connsiteY5" fmla="*/ 6877050 h 6877050"/>
              <a:gd name="connsiteX6" fmla="*/ 0 w 12192000"/>
              <a:gd name="connsiteY6" fmla="*/ 19050 h 6877050"/>
              <a:gd name="connsiteX0" fmla="*/ 0 w 12192000"/>
              <a:gd name="connsiteY0" fmla="*/ 19050 h 6877050"/>
              <a:gd name="connsiteX1" fmla="*/ 9010650 w 12192000"/>
              <a:gd name="connsiteY1" fmla="*/ 0 h 6877050"/>
              <a:gd name="connsiteX2" fmla="*/ 12192000 w 12192000"/>
              <a:gd name="connsiteY2" fmla="*/ 19050 h 6877050"/>
              <a:gd name="connsiteX3" fmla="*/ 12192000 w 12192000"/>
              <a:gd name="connsiteY3" fmla="*/ 5953125 h 6877050"/>
              <a:gd name="connsiteX4" fmla="*/ 2724150 w 12192000"/>
              <a:gd name="connsiteY4" fmla="*/ 6343650 h 6877050"/>
              <a:gd name="connsiteX5" fmla="*/ 0 w 12192000"/>
              <a:gd name="connsiteY5" fmla="*/ 6877050 h 6877050"/>
              <a:gd name="connsiteX6" fmla="*/ 0 w 12192000"/>
              <a:gd name="connsiteY6" fmla="*/ 19050 h 6877050"/>
              <a:gd name="connsiteX0" fmla="*/ 19050 w 12211050"/>
              <a:gd name="connsiteY0" fmla="*/ 19050 h 6343650"/>
              <a:gd name="connsiteX1" fmla="*/ 9029700 w 12211050"/>
              <a:gd name="connsiteY1" fmla="*/ 0 h 6343650"/>
              <a:gd name="connsiteX2" fmla="*/ 12211050 w 12211050"/>
              <a:gd name="connsiteY2" fmla="*/ 19050 h 6343650"/>
              <a:gd name="connsiteX3" fmla="*/ 12211050 w 12211050"/>
              <a:gd name="connsiteY3" fmla="*/ 5953125 h 6343650"/>
              <a:gd name="connsiteX4" fmla="*/ 2743200 w 12211050"/>
              <a:gd name="connsiteY4" fmla="*/ 6343650 h 6343650"/>
              <a:gd name="connsiteX5" fmla="*/ 0 w 12211050"/>
              <a:gd name="connsiteY5" fmla="*/ 3476625 h 6343650"/>
              <a:gd name="connsiteX6" fmla="*/ 19050 w 12211050"/>
              <a:gd name="connsiteY6" fmla="*/ 19050 h 6343650"/>
              <a:gd name="connsiteX0" fmla="*/ 19050 w 12211050"/>
              <a:gd name="connsiteY0" fmla="*/ 19050 h 6343650"/>
              <a:gd name="connsiteX1" fmla="*/ 9029700 w 12211050"/>
              <a:gd name="connsiteY1" fmla="*/ 0 h 6343650"/>
              <a:gd name="connsiteX2" fmla="*/ 12211050 w 12211050"/>
              <a:gd name="connsiteY2" fmla="*/ 600075 h 6343650"/>
              <a:gd name="connsiteX3" fmla="*/ 12211050 w 12211050"/>
              <a:gd name="connsiteY3" fmla="*/ 5953125 h 6343650"/>
              <a:gd name="connsiteX4" fmla="*/ 2743200 w 12211050"/>
              <a:gd name="connsiteY4" fmla="*/ 6343650 h 6343650"/>
              <a:gd name="connsiteX5" fmla="*/ 0 w 12211050"/>
              <a:gd name="connsiteY5" fmla="*/ 3476625 h 6343650"/>
              <a:gd name="connsiteX6" fmla="*/ 19050 w 12211050"/>
              <a:gd name="connsiteY6" fmla="*/ 19050 h 6343650"/>
              <a:gd name="connsiteX0" fmla="*/ 19050 w 12211050"/>
              <a:gd name="connsiteY0" fmla="*/ 19050 h 5953125"/>
              <a:gd name="connsiteX1" fmla="*/ 9029700 w 12211050"/>
              <a:gd name="connsiteY1" fmla="*/ 0 h 5953125"/>
              <a:gd name="connsiteX2" fmla="*/ 12211050 w 12211050"/>
              <a:gd name="connsiteY2" fmla="*/ 600075 h 5953125"/>
              <a:gd name="connsiteX3" fmla="*/ 12211050 w 12211050"/>
              <a:gd name="connsiteY3" fmla="*/ 5953125 h 5953125"/>
              <a:gd name="connsiteX4" fmla="*/ 1737360 w 12211050"/>
              <a:gd name="connsiteY4" fmla="*/ 5292090 h 5953125"/>
              <a:gd name="connsiteX5" fmla="*/ 0 w 12211050"/>
              <a:gd name="connsiteY5" fmla="*/ 3476625 h 5953125"/>
              <a:gd name="connsiteX6" fmla="*/ 19050 w 12211050"/>
              <a:gd name="connsiteY6" fmla="*/ 19050 h 5953125"/>
              <a:gd name="connsiteX0" fmla="*/ 19050 w 12211050"/>
              <a:gd name="connsiteY0" fmla="*/ 19050 h 5292090"/>
              <a:gd name="connsiteX1" fmla="*/ 9029700 w 12211050"/>
              <a:gd name="connsiteY1" fmla="*/ 0 h 5292090"/>
              <a:gd name="connsiteX2" fmla="*/ 12211050 w 12211050"/>
              <a:gd name="connsiteY2" fmla="*/ 600075 h 5292090"/>
              <a:gd name="connsiteX3" fmla="*/ 12211050 w 12211050"/>
              <a:gd name="connsiteY3" fmla="*/ 4551045 h 5292090"/>
              <a:gd name="connsiteX4" fmla="*/ 1737360 w 12211050"/>
              <a:gd name="connsiteY4" fmla="*/ 5292090 h 5292090"/>
              <a:gd name="connsiteX5" fmla="*/ 0 w 12211050"/>
              <a:gd name="connsiteY5" fmla="*/ 3476625 h 5292090"/>
              <a:gd name="connsiteX6" fmla="*/ 19050 w 12211050"/>
              <a:gd name="connsiteY6" fmla="*/ 19050 h 5292090"/>
              <a:gd name="connsiteX0" fmla="*/ 19050 w 12218670"/>
              <a:gd name="connsiteY0" fmla="*/ 19050 h 5292090"/>
              <a:gd name="connsiteX1" fmla="*/ 9029700 w 12218670"/>
              <a:gd name="connsiteY1" fmla="*/ 0 h 5292090"/>
              <a:gd name="connsiteX2" fmla="*/ 12211050 w 12218670"/>
              <a:gd name="connsiteY2" fmla="*/ 600075 h 5292090"/>
              <a:gd name="connsiteX3" fmla="*/ 12218670 w 12218670"/>
              <a:gd name="connsiteY3" fmla="*/ 4840605 h 5292090"/>
              <a:gd name="connsiteX4" fmla="*/ 1737360 w 12218670"/>
              <a:gd name="connsiteY4" fmla="*/ 5292090 h 5292090"/>
              <a:gd name="connsiteX5" fmla="*/ 0 w 12218670"/>
              <a:gd name="connsiteY5" fmla="*/ 3476625 h 5292090"/>
              <a:gd name="connsiteX6" fmla="*/ 19050 w 12218670"/>
              <a:gd name="connsiteY6" fmla="*/ 19050 h 5292090"/>
              <a:gd name="connsiteX0" fmla="*/ 19050 w 12218670"/>
              <a:gd name="connsiteY0" fmla="*/ 19050 h 5276850"/>
              <a:gd name="connsiteX1" fmla="*/ 9029700 w 12218670"/>
              <a:gd name="connsiteY1" fmla="*/ 0 h 5276850"/>
              <a:gd name="connsiteX2" fmla="*/ 12211050 w 12218670"/>
              <a:gd name="connsiteY2" fmla="*/ 600075 h 5276850"/>
              <a:gd name="connsiteX3" fmla="*/ 12218670 w 12218670"/>
              <a:gd name="connsiteY3" fmla="*/ 4840605 h 5276850"/>
              <a:gd name="connsiteX4" fmla="*/ 1722120 w 12218670"/>
              <a:gd name="connsiteY4" fmla="*/ 5276850 h 5276850"/>
              <a:gd name="connsiteX5" fmla="*/ 0 w 12218670"/>
              <a:gd name="connsiteY5" fmla="*/ 3476625 h 5276850"/>
              <a:gd name="connsiteX6" fmla="*/ 19050 w 12218670"/>
              <a:gd name="connsiteY6" fmla="*/ 1905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8670" h="5276850">
                <a:moveTo>
                  <a:pt x="19050" y="19050"/>
                </a:moveTo>
                <a:lnTo>
                  <a:pt x="9029700" y="0"/>
                </a:lnTo>
                <a:lnTo>
                  <a:pt x="12211050" y="600075"/>
                </a:lnTo>
                <a:lnTo>
                  <a:pt x="12218670" y="4840605"/>
                </a:lnTo>
                <a:lnTo>
                  <a:pt x="1722120" y="5276850"/>
                </a:lnTo>
                <a:lnTo>
                  <a:pt x="0" y="3476625"/>
                </a:lnTo>
                <a:lnTo>
                  <a:pt x="19050" y="19050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299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/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8528" y="1204080"/>
            <a:ext cx="9302245" cy="56749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5" name="Symbol zastępczy numeru slajdu 5"/>
          <p:cNvSpPr txBox="1">
            <a:spLocks/>
          </p:cNvSpPr>
          <p:nvPr userDrawn="1"/>
        </p:nvSpPr>
        <p:spPr>
          <a:xfrm>
            <a:off x="10620375" y="6334200"/>
            <a:ext cx="1040398" cy="311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1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4E9BFB-0D7A-4F20-BC2C-6E70C36942C9}" type="slidenum">
              <a:rPr lang="pl-PL" smtClean="0"/>
              <a:pPr algn="r"/>
              <a:t>‹#›</a:t>
            </a:fld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0"/>
          </p:nvPr>
        </p:nvSpPr>
        <p:spPr>
          <a:xfrm>
            <a:off x="2358528" y="2095500"/>
            <a:ext cx="9302245" cy="4143375"/>
          </a:xfrm>
        </p:spPr>
        <p:txBody>
          <a:bodyPr>
            <a:normAutofit/>
          </a:bodyPr>
          <a:lstStyle>
            <a:lvl1pPr marL="514350" indent="-514350">
              <a:buClr>
                <a:schemeClr val="bg1"/>
              </a:buClr>
              <a:buFont typeface="Arial" panose="020B0604020202020204" pitchFamily="34" charset="0"/>
              <a:buChar char="•"/>
              <a:defRPr sz="2200"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6" name="Symbol zastępczy tekstu 5"/>
          <p:cNvSpPr>
            <a:spLocks noGrp="1"/>
          </p:cNvSpPr>
          <p:nvPr>
            <p:ph type="body" sz="quarter" idx="11"/>
          </p:nvPr>
        </p:nvSpPr>
        <p:spPr>
          <a:xfrm>
            <a:off x="2358527" y="6334200"/>
            <a:ext cx="8185648" cy="311075"/>
          </a:xfr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8" name="Symbol zastępczy tekstu 10"/>
          <p:cNvSpPr>
            <a:spLocks noGrp="1"/>
          </p:cNvSpPr>
          <p:nvPr>
            <p:ph type="body" sz="quarter" idx="12"/>
          </p:nvPr>
        </p:nvSpPr>
        <p:spPr>
          <a:xfrm>
            <a:off x="577628" y="208791"/>
            <a:ext cx="7958938" cy="230947"/>
          </a:xfrm>
        </p:spPr>
        <p:txBody>
          <a:bodyPr>
            <a:normAutofit/>
          </a:bodyPr>
          <a:lstStyle>
            <a:lvl1pPr marL="0" indent="0">
              <a:buNone/>
              <a:defRPr sz="1000" b="1" spc="300"/>
            </a:lvl1pPr>
            <a:lvl5pPr>
              <a:defRPr/>
            </a:lvl5pPr>
          </a:lstStyle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9" name="Symbol zastępczy tekstu 10"/>
          <p:cNvSpPr>
            <a:spLocks noGrp="1"/>
          </p:cNvSpPr>
          <p:nvPr>
            <p:ph type="body" sz="quarter" idx="13"/>
          </p:nvPr>
        </p:nvSpPr>
        <p:spPr>
          <a:xfrm>
            <a:off x="8978366" y="208791"/>
            <a:ext cx="2682407" cy="230947"/>
          </a:xfrm>
        </p:spPr>
        <p:txBody>
          <a:bodyPr>
            <a:normAutofit/>
          </a:bodyPr>
          <a:lstStyle>
            <a:lvl1pPr marL="0" indent="0" algn="r">
              <a:buNone/>
              <a:defRPr sz="1000" b="1" spc="300"/>
            </a:lvl1pPr>
            <a:lvl5pPr>
              <a:defRPr/>
            </a:lvl5pPr>
          </a:lstStyle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0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/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7628" y="1204080"/>
            <a:ext cx="11083145" cy="56749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5" name="Symbol zastępczy numeru slajdu 5"/>
          <p:cNvSpPr txBox="1">
            <a:spLocks/>
          </p:cNvSpPr>
          <p:nvPr userDrawn="1"/>
        </p:nvSpPr>
        <p:spPr>
          <a:xfrm>
            <a:off x="10620375" y="6334200"/>
            <a:ext cx="1040398" cy="311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1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4E9BFB-0D7A-4F20-BC2C-6E70C36942C9}" type="slidenum">
              <a:rPr lang="pl-PL" smtClean="0"/>
              <a:pPr algn="r"/>
              <a:t>‹#›</a:t>
            </a:fld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0"/>
          </p:nvPr>
        </p:nvSpPr>
        <p:spPr>
          <a:xfrm>
            <a:off x="577628" y="2095500"/>
            <a:ext cx="11083145" cy="4143375"/>
          </a:xfrm>
        </p:spPr>
        <p:txBody>
          <a:bodyPr>
            <a:normAutofit/>
          </a:bodyPr>
          <a:lstStyle>
            <a:lvl1pPr marL="514350" indent="-514350">
              <a:buClr>
                <a:schemeClr val="bg1"/>
              </a:buClr>
              <a:buFont typeface="Arial" panose="020B0604020202020204" pitchFamily="34" charset="0"/>
              <a:buChar char="•"/>
              <a:defRPr sz="2200">
                <a:solidFill>
                  <a:srgbClr val="080808"/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6" name="Symbol zastępczy tekstu 5"/>
          <p:cNvSpPr>
            <a:spLocks noGrp="1"/>
          </p:cNvSpPr>
          <p:nvPr>
            <p:ph type="body" sz="quarter" idx="11"/>
          </p:nvPr>
        </p:nvSpPr>
        <p:spPr>
          <a:xfrm>
            <a:off x="577628" y="6334200"/>
            <a:ext cx="9966547" cy="311075"/>
          </a:xfr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>
                <a:solidFill>
                  <a:srgbClr val="080808"/>
                </a:solidFill>
              </a:defRPr>
            </a:lvl2pPr>
            <a:lvl3pPr>
              <a:defRPr>
                <a:solidFill>
                  <a:srgbClr val="080808"/>
                </a:solidFill>
              </a:defRPr>
            </a:lvl3pPr>
            <a:lvl4pPr>
              <a:defRPr>
                <a:solidFill>
                  <a:srgbClr val="080808"/>
                </a:solidFill>
              </a:defRPr>
            </a:lvl4pPr>
            <a:lvl5pPr>
              <a:defRPr>
                <a:solidFill>
                  <a:srgbClr val="080808"/>
                </a:solidFill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Symbol zastępczy tekstu 10"/>
          <p:cNvSpPr>
            <a:spLocks noGrp="1"/>
          </p:cNvSpPr>
          <p:nvPr>
            <p:ph type="body" sz="quarter" idx="13"/>
          </p:nvPr>
        </p:nvSpPr>
        <p:spPr>
          <a:xfrm>
            <a:off x="577628" y="208791"/>
            <a:ext cx="11083145" cy="264175"/>
          </a:xfrm>
        </p:spPr>
        <p:txBody>
          <a:bodyPr>
            <a:normAutofit/>
          </a:bodyPr>
          <a:lstStyle>
            <a:lvl1pPr marL="0" indent="0" algn="r">
              <a:buNone/>
              <a:defRPr sz="1000" b="1" spc="300"/>
            </a:lvl1pPr>
            <a:lvl5pPr>
              <a:defRPr/>
            </a:lvl5pPr>
          </a:lstStyle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68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kładka ty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23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358528" y="1222375"/>
            <a:ext cx="9302245" cy="4997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9175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E9BFB-0D7A-4F20-BC2C-6E70C36942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73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74" r:id="rId3"/>
    <p:sldLayoutId id="2147483679" r:id="rId4"/>
    <p:sldLayoutId id="2147483676" r:id="rId5"/>
    <p:sldLayoutId id="2147483678" r:id="rId6"/>
    <p:sldLayoutId id="2147483675" r:id="rId7"/>
    <p:sldLayoutId id="2147483682" r:id="rId8"/>
    <p:sldLayoutId id="214748367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licencja lekarska pzpn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INSTRUKCJA APLIKOWANIA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37" y="4944079"/>
            <a:ext cx="964853" cy="1360833"/>
          </a:xfrm>
          <a:prstGeom prst="rect">
            <a:avLst/>
          </a:prstGeom>
        </p:spPr>
      </p:pic>
      <p:cxnSp>
        <p:nvCxnSpPr>
          <p:cNvPr id="8" name="Łącznik prosty 7"/>
          <p:cNvCxnSpPr/>
          <p:nvPr/>
        </p:nvCxnSpPr>
        <p:spPr>
          <a:xfrm flipH="1">
            <a:off x="5042535" y="-11018"/>
            <a:ext cx="2606044" cy="6869018"/>
          </a:xfrm>
          <a:prstGeom prst="line">
            <a:avLst/>
          </a:prstGeom>
          <a:ln w="1905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Symbol zastępczy obrazu 32" descr="Obraz zawierający trawa, osoba, zewnętrzne, zawody lekkoatletyczne&#10;&#10;Opis wygenerowany przy bardzo wysokim poziomie pewności">
            <a:extLst>
              <a:ext uri="{FF2B5EF4-FFF2-40B4-BE49-F238E27FC236}">
                <a16:creationId xmlns:a16="http://schemas.microsoft.com/office/drawing/2014/main" id="{6E2A6DF9-4781-412A-8A70-116F1338E0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r="151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876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612290" y="1176002"/>
            <a:ext cx="10293571" cy="22529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Po otrzymaniu informacji o pozytywnym zweryfikowaniu konta, następnym krokiem jaki należy wykonać jest zaaplikowanie na </a:t>
            </a:r>
            <a:r>
              <a:rPr lang="pl-PL" b="1" dirty="0"/>
              <a:t>Komisję ds. Nadawania Licencji Lekarskich PZPN</a:t>
            </a:r>
            <a:r>
              <a:rPr lang="pl-PL" dirty="0"/>
              <a:t>. (Uwaga! Ta opcja jest aktywna tylko i wyłącznie od 1 do 30 czerwca i od 1 do 31 grudnia. Aby zarejestrować się na komisję, należy wybrać z głównego menu zakładkę </a:t>
            </a:r>
            <a:r>
              <a:rPr lang="pl-PL" b="1" i="1" dirty="0"/>
              <a:t>WYDARZENIA</a:t>
            </a:r>
            <a:r>
              <a:rPr lang="pl-PL" dirty="0"/>
              <a:t> (13), następnie </a:t>
            </a:r>
            <a:r>
              <a:rPr lang="pl-PL" b="1" i="1" dirty="0"/>
              <a:t>KURSY, LICENCJE &amp; KONFERENCJE</a:t>
            </a:r>
            <a:r>
              <a:rPr lang="pl-PL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6" y="868091"/>
            <a:ext cx="860958" cy="1296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5D4ECD6-AB4D-4479-A42F-FF3DE70C01E4}"/>
              </a:ext>
            </a:extLst>
          </p:cNvPr>
          <p:cNvSpPr txBox="1"/>
          <p:nvPr/>
        </p:nvSpPr>
        <p:spPr>
          <a:xfrm>
            <a:off x="958272" y="3059668"/>
            <a:ext cx="654018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13.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69BE6455-0097-4E55-8A97-7EDFC52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85" y="104559"/>
            <a:ext cx="11416675" cy="567493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5. APLIKACJA NA KOMISJĘ DS. LICENCJI LEKARSKICH PZPN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DA2987E-30F4-4AEE-A15A-1E5F0C3CBE48}"/>
              </a:ext>
            </a:extLst>
          </p:cNvPr>
          <p:cNvSpPr/>
          <p:nvPr/>
        </p:nvSpPr>
        <p:spPr>
          <a:xfrm>
            <a:off x="559837" y="4609340"/>
            <a:ext cx="113460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200" dirty="0">
                <a:solidFill>
                  <a:srgbClr val="080808"/>
                </a:solidFill>
              </a:rPr>
              <a:t>Po lewej stronie wyświetli się opcja wyboru organizacji i  wydarzenia. Wybierz z listy </a:t>
            </a:r>
            <a:r>
              <a:rPr lang="pl-PL" sz="2200" b="1" i="1" dirty="0">
                <a:solidFill>
                  <a:srgbClr val="080808"/>
                </a:solidFill>
              </a:rPr>
              <a:t>ORGANIZACJA</a:t>
            </a:r>
            <a:r>
              <a:rPr lang="pl-PL" sz="2200" dirty="0">
                <a:solidFill>
                  <a:srgbClr val="080808"/>
                </a:solidFill>
              </a:rPr>
              <a:t> —Polski Związek Piłki Nożnej, a z listy </a:t>
            </a:r>
            <a:r>
              <a:rPr lang="pl-PL" sz="2200" b="1" i="1" dirty="0">
                <a:solidFill>
                  <a:srgbClr val="080808"/>
                </a:solidFill>
              </a:rPr>
              <a:t>RODZAJ</a:t>
            </a:r>
            <a:r>
              <a:rPr lang="pl-PL" sz="2200" dirty="0">
                <a:solidFill>
                  <a:srgbClr val="080808"/>
                </a:solidFill>
              </a:rPr>
              <a:t>  - Komisja Medyczna. Następnie należy kliknąć w przycisk </a:t>
            </a:r>
            <a:r>
              <a:rPr lang="pl-PL" sz="2200" b="1" i="1" dirty="0">
                <a:solidFill>
                  <a:srgbClr val="080808"/>
                </a:solidFill>
              </a:rPr>
              <a:t>APLIKUJ</a:t>
            </a:r>
            <a:r>
              <a:rPr lang="pl-PL" sz="2200" dirty="0">
                <a:solidFill>
                  <a:srgbClr val="080808"/>
                </a:solidFill>
              </a:rPr>
              <a:t>  przy komisji, która Pana/Panią interesuje.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8559A42-0055-49A1-A704-9B319655A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90" y="3050148"/>
            <a:ext cx="9480550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685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612289" y="1516090"/>
            <a:ext cx="10293571" cy="458612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/>
              <a:t>Informacja o decyzji Komisji ds. Licencji Lekarskich pojawi się w systemie PZPN 24 i zostanie wysłana do 21 dni po zakończeniu okresu aplikacyjnego. </a:t>
            </a:r>
          </a:p>
          <a:p>
            <a:pPr marL="0" indent="0" algn="just">
              <a:buNone/>
            </a:pPr>
            <a:r>
              <a:rPr lang="pl-PL" dirty="0"/>
              <a:t>W przypadku pozytywnego rozpatrzenia wniosku, należy dokonać opłaty za licencję na konto bankowe PZPN :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+mj-lt"/>
              </a:rPr>
              <a:t>POLSKI ZWIĄZEK PIŁKI NOŻNEJ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+mj-lt"/>
              </a:rPr>
              <a:t>ul. Bitwy Warszawskiej 1920 r. 702-366 Warszawa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+mj-lt"/>
              </a:rPr>
              <a:t>PL 63 1240 6292 1111 0010 5977 5875</a:t>
            </a:r>
            <a:r>
              <a:rPr lang="pl-PL" sz="2000" dirty="0"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pl-PL" sz="1800" dirty="0"/>
              <a:t>TYTUŁ PRZELEWU: Opłata za licencję lekarską — imię i nazwisko osoby wnioskującej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/>
              <a:t>Po zaksięgowaniu wpłaty na konto, licencja lekarska PZPN zostanie przesłana do wnioskującego/wnioskującej pocztą.</a:t>
            </a:r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6" y="868091"/>
            <a:ext cx="860958" cy="1296000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69BE6455-0097-4E55-8A97-7EDFC52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85" y="104559"/>
            <a:ext cx="11416675" cy="567493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6. OPŁACENIE LICENCJI LEKARSKIEJ PZPN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B8471966-94B4-4BED-AA6E-6A7C05F50EC2}"/>
              </a:ext>
            </a:extLst>
          </p:cNvPr>
          <p:cNvSpPr txBox="1">
            <a:spLocks/>
          </p:cNvSpPr>
          <p:nvPr/>
        </p:nvSpPr>
        <p:spPr>
          <a:xfrm>
            <a:off x="6464020" y="204733"/>
            <a:ext cx="5441841" cy="281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zespol.medyczny@pzpn.pl</a:t>
            </a:r>
          </a:p>
        </p:txBody>
      </p:sp>
    </p:spTree>
    <p:extLst>
      <p:ext uri="{BB962C8B-B14F-4D97-AF65-F5344CB8AC3E}">
        <p14:creationId xmlns:p14="http://schemas.microsoft.com/office/powerpoint/2010/main" val="1085605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6" y="868091"/>
            <a:ext cx="860958" cy="1296000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69BE6455-0097-4E55-8A97-7EDFC52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85" y="104559"/>
            <a:ext cx="11416675" cy="567493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6. OPŁACENIE LICENCJI LEKARSKIEJ PZPN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5703DE-C077-47C8-A6FF-DFA3EA65B3ED}"/>
              </a:ext>
            </a:extLst>
          </p:cNvPr>
          <p:cNvSpPr/>
          <p:nvPr/>
        </p:nvSpPr>
        <p:spPr>
          <a:xfrm>
            <a:off x="1789498" y="1516091"/>
            <a:ext cx="9761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rgbClr val="080808"/>
                </a:solidFill>
              </a:rPr>
              <a:t>Każda osoba ubiegająca się o przyznanie bądź przedłużenie licencji lekarskiej PZPN, przed złożeniem wniosku, powinna zapoznać się z Uchwałą Zarządu PZPN: </a:t>
            </a:r>
          </a:p>
          <a:p>
            <a:pPr algn="just"/>
            <a:endParaRPr lang="pl-PL" sz="2000" b="1" dirty="0">
              <a:solidFill>
                <a:srgbClr val="080808"/>
              </a:solidFill>
            </a:endParaRPr>
          </a:p>
          <a:p>
            <a:pPr algn="just"/>
            <a:r>
              <a:rPr lang="pl-PL" i="1" dirty="0">
                <a:solidFill>
                  <a:srgbClr val="080808"/>
                </a:solidFill>
              </a:rPr>
              <a:t>Uchwała nr III/46 z dnia 19 marca 2014 roku Zarządu Polskiego Związku Piłki Nożnej w sprawie zasad przyznawania licencji dla lekarzy pracujących w klubach ekstraklasy, I </a:t>
            </a:r>
            <a:r>
              <a:rPr lang="pl-PL" i="1" dirty="0" err="1">
                <a:solidFill>
                  <a:srgbClr val="080808"/>
                </a:solidFill>
              </a:rPr>
              <a:t>i</a:t>
            </a:r>
            <a:r>
              <a:rPr lang="pl-PL" i="1" dirty="0">
                <a:solidFill>
                  <a:srgbClr val="080808"/>
                </a:solidFill>
              </a:rPr>
              <a:t> II ligi oraz reprezentacjach narodowych </a:t>
            </a:r>
            <a:r>
              <a:rPr lang="pl-PL" dirty="0">
                <a:solidFill>
                  <a:srgbClr val="080808"/>
                </a:solidFill>
              </a:rPr>
              <a:t>oraz jej zmianą</a:t>
            </a:r>
            <a:r>
              <a:rPr lang="pl-PL" i="1" dirty="0">
                <a:solidFill>
                  <a:srgbClr val="080808"/>
                </a:solidFill>
              </a:rPr>
              <a:t>— Uchwałą nr V/101 z dnia 24 maja 2016 roku zarządu Polskiego Związku Piłki Nożnej w sprawie zmiany ustawy nr III/46 z dnia 19 marca 2014 roku zarządu polskiego związku piłki nożnej w sprawie zasad nadawania licencji dla lekarzy pracujących w klubach ekstraklasy, I </a:t>
            </a:r>
            <a:r>
              <a:rPr lang="pl-PL" i="1" dirty="0" err="1">
                <a:solidFill>
                  <a:srgbClr val="080808"/>
                </a:solidFill>
              </a:rPr>
              <a:t>i</a:t>
            </a:r>
            <a:r>
              <a:rPr lang="pl-PL" i="1" dirty="0">
                <a:solidFill>
                  <a:srgbClr val="080808"/>
                </a:solidFill>
              </a:rPr>
              <a:t> II ligi oraz reprezentacji narodowych*</a:t>
            </a:r>
          </a:p>
          <a:p>
            <a:pPr algn="just"/>
            <a:endParaRPr lang="pl-PL" sz="2000" i="1" dirty="0">
              <a:solidFill>
                <a:srgbClr val="080808"/>
              </a:solidFill>
            </a:endParaRPr>
          </a:p>
          <a:p>
            <a:pPr algn="just"/>
            <a:r>
              <a:rPr lang="pl-PL" sz="1200" i="1" dirty="0">
                <a:solidFill>
                  <a:srgbClr val="080808"/>
                </a:solidFill>
              </a:rPr>
              <a:t>*</a:t>
            </a:r>
            <a:r>
              <a:rPr lang="pl-PL" sz="1200" dirty="0">
                <a:solidFill>
                  <a:srgbClr val="080808"/>
                </a:solidFill>
              </a:rPr>
              <a:t>Uchwała do pobrania ze strony PZPN  (zakładka Federacja &gt; Zespół Medyczny &gt; Licencja Lekarska)</a:t>
            </a:r>
            <a:endParaRPr lang="pl-PL" sz="1600" i="1" dirty="0">
              <a:solidFill>
                <a:srgbClr val="080808"/>
              </a:solidFill>
            </a:endParaRP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F6312204-5B55-4C43-A42A-4FA1748CC912}"/>
              </a:ext>
            </a:extLst>
          </p:cNvPr>
          <p:cNvSpPr txBox="1">
            <a:spLocks/>
          </p:cNvSpPr>
          <p:nvPr/>
        </p:nvSpPr>
        <p:spPr>
          <a:xfrm>
            <a:off x="6464020" y="204733"/>
            <a:ext cx="5441841" cy="281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zespol.medyczny@pzpn.pl</a:t>
            </a:r>
          </a:p>
        </p:txBody>
      </p:sp>
    </p:spTree>
    <p:extLst>
      <p:ext uri="{BB962C8B-B14F-4D97-AF65-F5344CB8AC3E}">
        <p14:creationId xmlns:p14="http://schemas.microsoft.com/office/powerpoint/2010/main" val="3965967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 descr="Obraz zawierający trawa, osoba, granie, piłka nożna&#10;&#10;Opis wygenerowany przy bardzo wysokim poziomie pewności">
            <a:extLst>
              <a:ext uri="{FF2B5EF4-FFF2-40B4-BE49-F238E27FC236}">
                <a16:creationId xmlns:a16="http://schemas.microsoft.com/office/drawing/2014/main" id="{876502FD-E861-40A2-99D2-92463A7EF9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b="11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312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150" y="923925"/>
            <a:ext cx="5845175" cy="960438"/>
          </a:xfrm>
        </p:spPr>
        <p:txBody>
          <a:bodyPr>
            <a:normAutofit/>
          </a:bodyPr>
          <a:lstStyle/>
          <a:p>
            <a:r>
              <a:rPr lang="pl-PL" dirty="0"/>
              <a:t>licencja lekarska pzpn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INSTRUKCJA APLIKOWANIA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37" y="4944079"/>
            <a:ext cx="964853" cy="1360833"/>
          </a:xfrm>
          <a:prstGeom prst="rect">
            <a:avLst/>
          </a:prstGeom>
        </p:spPr>
      </p:pic>
      <p:cxnSp>
        <p:nvCxnSpPr>
          <p:cNvPr id="8" name="Łącznik prosty 7"/>
          <p:cNvCxnSpPr/>
          <p:nvPr/>
        </p:nvCxnSpPr>
        <p:spPr>
          <a:xfrm flipH="1">
            <a:off x="5042535" y="-11018"/>
            <a:ext cx="2606044" cy="6869018"/>
          </a:xfrm>
          <a:prstGeom prst="line">
            <a:avLst/>
          </a:prstGeom>
          <a:ln w="1905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165730C-EB61-4021-8D1F-2B8648B6468D}"/>
              </a:ext>
            </a:extLst>
          </p:cNvPr>
          <p:cNvSpPr txBox="1"/>
          <p:nvPr/>
        </p:nvSpPr>
        <p:spPr>
          <a:xfrm>
            <a:off x="6957939" y="3473368"/>
            <a:ext cx="489815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080808"/>
                </a:solidFill>
                <a:latin typeface="+mj-lt"/>
              </a:rPr>
              <a:t>SPIS TREŚCI:</a:t>
            </a:r>
          </a:p>
          <a:p>
            <a:endParaRPr lang="pl-PL" dirty="0">
              <a:solidFill>
                <a:srgbClr val="080808"/>
              </a:solidFill>
              <a:latin typeface="+mj-lt"/>
            </a:endParaRPr>
          </a:p>
          <a:p>
            <a:pPr>
              <a:spcAft>
                <a:spcPts val="200"/>
              </a:spcAft>
            </a:pPr>
            <a:r>
              <a:rPr lang="pl-PL" dirty="0">
                <a:solidFill>
                  <a:srgbClr val="080808"/>
                </a:solidFill>
                <a:latin typeface="+mj-lt"/>
              </a:rPr>
              <a:t>1. REJESTRACJA W SERWISIE PZPN 24</a:t>
            </a:r>
          </a:p>
          <a:p>
            <a:pPr>
              <a:spcAft>
                <a:spcPts val="200"/>
              </a:spcAft>
            </a:pPr>
            <a:r>
              <a:rPr lang="pl-PL" dirty="0">
                <a:solidFill>
                  <a:srgbClr val="080808"/>
                </a:solidFill>
                <a:latin typeface="+mj-lt"/>
              </a:rPr>
              <a:t>2. UZUPEŁNIENIE DANYCH OSOBOWYCH</a:t>
            </a:r>
          </a:p>
          <a:p>
            <a:pPr>
              <a:spcAft>
                <a:spcPts val="200"/>
              </a:spcAft>
            </a:pPr>
            <a:r>
              <a:rPr lang="pl-PL" dirty="0">
                <a:solidFill>
                  <a:srgbClr val="080808"/>
                </a:solidFill>
                <a:latin typeface="+mj-lt"/>
              </a:rPr>
              <a:t>3. ZDEFINIOWANIE NOWEJ FUNKCJI W SERWISIE</a:t>
            </a:r>
          </a:p>
          <a:p>
            <a:pPr>
              <a:spcAft>
                <a:spcPts val="200"/>
              </a:spcAft>
            </a:pPr>
            <a:r>
              <a:rPr lang="pl-PL" dirty="0">
                <a:solidFill>
                  <a:srgbClr val="080808"/>
                </a:solidFill>
                <a:latin typeface="+mj-lt"/>
              </a:rPr>
              <a:t>4. UZUPEŁNIENIE INFORMACJI O WYKSZTAŁCENIU</a:t>
            </a:r>
          </a:p>
          <a:p>
            <a:pPr>
              <a:spcAft>
                <a:spcPts val="200"/>
              </a:spcAft>
            </a:pPr>
            <a:r>
              <a:rPr lang="pl-PL" dirty="0">
                <a:solidFill>
                  <a:srgbClr val="080808"/>
                </a:solidFill>
                <a:latin typeface="+mj-lt"/>
              </a:rPr>
              <a:t>5. WERYFIKACJA KONTA PRZEZ PZPN</a:t>
            </a:r>
          </a:p>
          <a:p>
            <a:pPr>
              <a:spcAft>
                <a:spcPts val="200"/>
              </a:spcAft>
            </a:pPr>
            <a:r>
              <a:rPr lang="pl-PL" dirty="0">
                <a:solidFill>
                  <a:srgbClr val="080808"/>
                </a:solidFill>
                <a:latin typeface="+mj-lt"/>
              </a:rPr>
              <a:t>6. APLIKACJA NA KOMISJĘ DS. LICENCJI LEKARSKICH</a:t>
            </a:r>
          </a:p>
          <a:p>
            <a:pPr>
              <a:spcAft>
                <a:spcPts val="200"/>
              </a:spcAft>
            </a:pPr>
            <a:r>
              <a:rPr lang="pl-PL" dirty="0">
                <a:solidFill>
                  <a:srgbClr val="080808"/>
                </a:solidFill>
                <a:latin typeface="+mj-lt"/>
              </a:rPr>
              <a:t>7. OPŁACENIE LICENCJI LEKARSKIEJ PZPN</a:t>
            </a:r>
          </a:p>
        </p:txBody>
      </p:sp>
    </p:spTree>
    <p:extLst>
      <p:ext uri="{BB962C8B-B14F-4D97-AF65-F5344CB8AC3E}">
        <p14:creationId xmlns:p14="http://schemas.microsoft.com/office/powerpoint/2010/main" val="235860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7628" y="54980"/>
            <a:ext cx="10067144" cy="567493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1. Rejestracja w serwisie pzpn24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612291" y="985514"/>
            <a:ext cx="10293571" cy="3263631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Osoba ubiegająca się o przyznanie bądź przedłużenie licencji lekarskiej PZPN musi mieć założone konto w serwisie PZPN24 (www.pzpn24.pzpn.pl). Aby zarejestrować się w serwisie, kliknij w link </a:t>
            </a:r>
            <a:r>
              <a:rPr lang="pl-PL" b="1" i="1" dirty="0"/>
              <a:t>ZAREJESTRUJ </a:t>
            </a:r>
            <a:r>
              <a:rPr lang="pl-PL" dirty="0"/>
              <a:t>(1)</a:t>
            </a:r>
            <a:r>
              <a:rPr lang="pl-PL" i="1" dirty="0"/>
              <a:t>. </a:t>
            </a:r>
            <a:r>
              <a:rPr lang="pl-PL" dirty="0"/>
              <a:t>Po kliknięciu w link nastąpi przekierowanie na stronę z formularzem rejestracyjnym. Wypełnij formularz i  potwierdź podane informacje klikając </a:t>
            </a:r>
            <a:r>
              <a:rPr lang="pl-PL" b="1" i="1" dirty="0"/>
              <a:t>ZAREJESTRUJ</a:t>
            </a:r>
            <a:r>
              <a:rPr lang="pl-PL" b="1" dirty="0"/>
              <a:t> </a:t>
            </a:r>
            <a:r>
              <a:rPr lang="pl-PL" dirty="0"/>
              <a:t>(2).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6" y="868091"/>
            <a:ext cx="860958" cy="1296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39B5309-4721-4356-ACC4-96F6E52C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11165" r="3619" b="9451"/>
          <a:stretch>
            <a:fillRect/>
          </a:stretch>
        </p:blipFill>
        <p:spPr bwMode="auto">
          <a:xfrm>
            <a:off x="489186" y="2757107"/>
            <a:ext cx="7837369" cy="369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F52215A-EFC4-4226-8026-1AD44AF3D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0" t="18426" r="9640" b="6336"/>
          <a:stretch/>
        </p:blipFill>
        <p:spPr bwMode="auto">
          <a:xfrm>
            <a:off x="8889918" y="2411020"/>
            <a:ext cx="2862258" cy="430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2E33F77-D10C-4981-89B0-1432434DB1ED}"/>
              </a:ext>
            </a:extLst>
          </p:cNvPr>
          <p:cNvSpPr txBox="1"/>
          <p:nvPr/>
        </p:nvSpPr>
        <p:spPr>
          <a:xfrm>
            <a:off x="81299" y="2757107"/>
            <a:ext cx="409677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1.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3520F7F-BEC5-412E-AE10-C0E61B4FC95B}"/>
              </a:ext>
            </a:extLst>
          </p:cNvPr>
          <p:cNvSpPr txBox="1"/>
          <p:nvPr/>
        </p:nvSpPr>
        <p:spPr>
          <a:xfrm>
            <a:off x="8462569" y="2411020"/>
            <a:ext cx="409677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2.</a:t>
            </a:r>
          </a:p>
        </p:txBody>
      </p:sp>
      <p:sp>
        <p:nvSpPr>
          <p:cNvPr id="10" name="Symbol zastępczy tekstu 5">
            <a:extLst>
              <a:ext uri="{FF2B5EF4-FFF2-40B4-BE49-F238E27FC236}">
                <a16:creationId xmlns:a16="http://schemas.microsoft.com/office/drawing/2014/main" id="{6D7FDD1D-8DCA-45FD-A554-FF43AF5FC4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4021" y="212893"/>
            <a:ext cx="5441841" cy="281101"/>
          </a:xfrm>
        </p:spPr>
        <p:txBody>
          <a:bodyPr>
            <a:normAutofit/>
          </a:bodyPr>
          <a:lstStyle/>
          <a:p>
            <a:r>
              <a:rPr lang="pl-PL" dirty="0"/>
              <a:t>zespol.medyczny@pzpn.pl</a:t>
            </a:r>
          </a:p>
        </p:txBody>
      </p:sp>
    </p:spTree>
    <p:extLst>
      <p:ext uri="{BB962C8B-B14F-4D97-AF65-F5344CB8AC3E}">
        <p14:creationId xmlns:p14="http://schemas.microsoft.com/office/powerpoint/2010/main" val="60712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031" y="97151"/>
            <a:ext cx="10067144" cy="567493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2. UZUPEŁNIANIE DANYCH OSOBOWYCH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612291" y="868091"/>
            <a:ext cx="10293571" cy="3263631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Na adres e-mailowy podany w formularzu rejestracyjnym system wysyła link aktywacyjny. Po kliknięciu w link nastąpi przekierowanie na stronę logowania. Należy się zalogować się na swoje konto i wybrać z menu po lewej stronie zakładkę </a:t>
            </a:r>
            <a:r>
              <a:rPr lang="pl-PL" b="1" i="1" dirty="0"/>
              <a:t>DANE PERSONALNE </a:t>
            </a:r>
            <a:r>
              <a:rPr lang="pl-PL" dirty="0"/>
              <a:t>(3).</a:t>
            </a:r>
          </a:p>
          <a:p>
            <a:pPr marL="0" indent="0" algn="just">
              <a:buNone/>
            </a:pPr>
            <a:r>
              <a:rPr lang="pl-PL" dirty="0"/>
              <a:t>W zakładce </a:t>
            </a:r>
            <a:r>
              <a:rPr lang="pl-PL" b="1" i="1" dirty="0"/>
              <a:t>DANE PERSONALNE</a:t>
            </a:r>
            <a:r>
              <a:rPr lang="pl-PL" dirty="0"/>
              <a:t> wyświetlą się informacje zawarte w formularzu rejestracyjnym. Na tym etapie, należy wgrać swoje zdjęcie dowodowe </a:t>
            </a:r>
            <a:br>
              <a:rPr lang="pl-PL" dirty="0"/>
            </a:br>
            <a:r>
              <a:rPr lang="pl-PL" sz="1800" dirty="0"/>
              <a:t>(Uwaga! Brak zdjęcia blokuje wydanie licencji lekarskiej PZPN)</a:t>
            </a:r>
            <a:r>
              <a:rPr lang="pl-PL" dirty="0"/>
              <a:t>.</a:t>
            </a:r>
          </a:p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6" y="868091"/>
            <a:ext cx="860958" cy="1296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63E2BEE-5E26-42B3-9329-517F17301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809" r="216" b="13585"/>
          <a:stretch/>
        </p:blipFill>
        <p:spPr bwMode="auto">
          <a:xfrm>
            <a:off x="2274045" y="3316725"/>
            <a:ext cx="8456159" cy="3436716"/>
          </a:xfrm>
          <a:prstGeom prst="rect">
            <a:avLst/>
          </a:prstGeom>
          <a:noFill/>
          <a:ln w="25400" algn="ctr">
            <a:solidFill>
              <a:srgbClr val="D9D9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2380C6E-4F38-46E5-A2B8-A7E93CF5443E}"/>
              </a:ext>
            </a:extLst>
          </p:cNvPr>
          <p:cNvSpPr txBox="1"/>
          <p:nvPr/>
        </p:nvSpPr>
        <p:spPr>
          <a:xfrm>
            <a:off x="1864368" y="3316725"/>
            <a:ext cx="409677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3.</a:t>
            </a:r>
          </a:p>
        </p:txBody>
      </p:sp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262B9894-8EED-46D5-8FBF-7957DF426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4021" y="212725"/>
            <a:ext cx="5441841" cy="281101"/>
          </a:xfrm>
        </p:spPr>
        <p:txBody>
          <a:bodyPr>
            <a:normAutofit/>
          </a:bodyPr>
          <a:lstStyle/>
          <a:p>
            <a:r>
              <a:rPr lang="pl-PL" dirty="0"/>
              <a:t>zespol.medyczny@pzpn.pl</a:t>
            </a:r>
          </a:p>
        </p:txBody>
      </p:sp>
    </p:spTree>
    <p:extLst>
      <p:ext uri="{BB962C8B-B14F-4D97-AF65-F5344CB8AC3E}">
        <p14:creationId xmlns:p14="http://schemas.microsoft.com/office/powerpoint/2010/main" val="2916082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9186" y="104559"/>
            <a:ext cx="10067144" cy="567493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3. ZDEFINIOWANIE NOWEJ FUNKCJI W SYSTEMIE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612290" y="1176002"/>
            <a:ext cx="10293571" cy="22529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W następnej kolejności należy określić funkcję sprawowaną przez osobę rejestrującą się w systemie — w tym przypadku, funkcję lekarza. Aby dodać nową funkcję, należy kliknąć w link </a:t>
            </a:r>
            <a:r>
              <a:rPr lang="pl-PL" b="1" i="1" dirty="0"/>
              <a:t>NOWA FUNKCJA</a:t>
            </a:r>
            <a:r>
              <a:rPr lang="pl-PL" dirty="0"/>
              <a:t>, który znajduje się pod głównym menu, po lewej stronie (4).</a:t>
            </a:r>
          </a:p>
          <a:p>
            <a:pPr marL="0" indent="0" algn="just">
              <a:buNone/>
            </a:pPr>
            <a:r>
              <a:rPr lang="pl-PL" dirty="0"/>
              <a:t>Po kliknięciu w link otworzy się okno. Z rozwijanej listy </a:t>
            </a:r>
            <a:r>
              <a:rPr lang="pl-PL" b="1" i="1" dirty="0"/>
              <a:t>FUNKCJA</a:t>
            </a:r>
            <a:r>
              <a:rPr lang="pl-PL" dirty="0"/>
              <a:t> należy wybrać </a:t>
            </a:r>
            <a:r>
              <a:rPr lang="pl-PL" b="1" i="1" dirty="0"/>
              <a:t>LEKARZ</a:t>
            </a:r>
            <a:r>
              <a:rPr lang="pl-PL" dirty="0"/>
              <a:t> (5), uzupełnić wymagane informacje i kliknąć </a:t>
            </a:r>
            <a:r>
              <a:rPr lang="pl-PL" b="1" i="1" dirty="0"/>
              <a:t>UTWÓRZ</a:t>
            </a:r>
            <a:r>
              <a:rPr lang="pl-PL" dirty="0"/>
              <a:t>. 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6" y="868091"/>
            <a:ext cx="860958" cy="1296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F3FF1E4-065A-45CA-9BE8-313E608D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22" y="3481054"/>
            <a:ext cx="3317385" cy="28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2F99416-75F0-42FA-B360-B34E3B45A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r="5164"/>
          <a:stretch>
            <a:fillRect/>
          </a:stretch>
        </p:blipFill>
        <p:spPr bwMode="auto">
          <a:xfrm>
            <a:off x="489186" y="3321984"/>
            <a:ext cx="7665195" cy="343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D520F7D-AC46-40BA-9AD8-58006632C4B0}"/>
              </a:ext>
            </a:extLst>
          </p:cNvPr>
          <p:cNvSpPr txBox="1"/>
          <p:nvPr/>
        </p:nvSpPr>
        <p:spPr>
          <a:xfrm>
            <a:off x="8376524" y="3563618"/>
            <a:ext cx="409677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5.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5D4ECD6-AB4D-4479-A42F-FF3DE70C01E4}"/>
              </a:ext>
            </a:extLst>
          </p:cNvPr>
          <p:cNvSpPr txBox="1"/>
          <p:nvPr/>
        </p:nvSpPr>
        <p:spPr>
          <a:xfrm>
            <a:off x="79509" y="3321984"/>
            <a:ext cx="409677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4.</a:t>
            </a:r>
          </a:p>
        </p:txBody>
      </p:sp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267D031F-6D27-41B5-9EEF-6A267C287C67}"/>
              </a:ext>
            </a:extLst>
          </p:cNvPr>
          <p:cNvSpPr txBox="1">
            <a:spLocks/>
          </p:cNvSpPr>
          <p:nvPr/>
        </p:nvSpPr>
        <p:spPr>
          <a:xfrm>
            <a:off x="6464020" y="204733"/>
            <a:ext cx="5441841" cy="281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zespol.medyczny@pzpn.pl</a:t>
            </a:r>
          </a:p>
        </p:txBody>
      </p:sp>
    </p:spTree>
    <p:extLst>
      <p:ext uri="{BB962C8B-B14F-4D97-AF65-F5344CB8AC3E}">
        <p14:creationId xmlns:p14="http://schemas.microsoft.com/office/powerpoint/2010/main" val="284532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612290" y="1176002"/>
            <a:ext cx="10293571" cy="22529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Kolejnym etapem jest uzupełnienie informacji dotyczących wykształcenia, kursów i konferencji i kariery zawodowej.</a:t>
            </a:r>
          </a:p>
          <a:p>
            <a:pPr marL="0" indent="0" algn="just">
              <a:buNone/>
            </a:pPr>
            <a:r>
              <a:rPr lang="pl-PL" dirty="0"/>
              <a:t>W zakładce wykształcenie należy załadować dokument dyplomu lekarskiego, prawo wykonywania zawodu  i dokumenty potwierdzające uzyskane specjalizacje (w przypadku lekarza w trakcie specjalizacji—poświadczenie o jej otwarciu z ośrodka szkolenia podyplomowego i opinię kierownika specjalizacji) (6,7).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6" y="868091"/>
            <a:ext cx="860958" cy="12960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D520F7D-AC46-40BA-9AD8-58006632C4B0}"/>
              </a:ext>
            </a:extLst>
          </p:cNvPr>
          <p:cNvSpPr txBox="1"/>
          <p:nvPr/>
        </p:nvSpPr>
        <p:spPr>
          <a:xfrm>
            <a:off x="6939610" y="3563618"/>
            <a:ext cx="409677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7.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5D4ECD6-AB4D-4479-A42F-FF3DE70C01E4}"/>
              </a:ext>
            </a:extLst>
          </p:cNvPr>
          <p:cNvSpPr txBox="1"/>
          <p:nvPr/>
        </p:nvSpPr>
        <p:spPr>
          <a:xfrm>
            <a:off x="509988" y="3563618"/>
            <a:ext cx="409677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6.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6A03050-9F18-4C6F-AD61-6A20F1CC5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67"/>
          <a:stretch/>
        </p:blipFill>
        <p:spPr bwMode="auto">
          <a:xfrm>
            <a:off x="919665" y="3563618"/>
            <a:ext cx="5423752" cy="211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39234333-553B-4C1F-B5B1-F43A8B2F2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287" y="3563618"/>
            <a:ext cx="3397875" cy="311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69BE6455-0097-4E55-8A97-7EDFC52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86" y="104559"/>
            <a:ext cx="10067144" cy="567493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4.1 UZUPEŁNIANIE INFORMACJI O WYKSZTAŁCENIU</a:t>
            </a:r>
          </a:p>
        </p:txBody>
      </p:sp>
      <p:sp>
        <p:nvSpPr>
          <p:cNvPr id="10" name="Symbol zastępczy tekstu 5">
            <a:extLst>
              <a:ext uri="{FF2B5EF4-FFF2-40B4-BE49-F238E27FC236}">
                <a16:creationId xmlns:a16="http://schemas.microsoft.com/office/drawing/2014/main" id="{0682B926-89CF-40E5-A95B-BF4FF41BF26E}"/>
              </a:ext>
            </a:extLst>
          </p:cNvPr>
          <p:cNvSpPr txBox="1">
            <a:spLocks/>
          </p:cNvSpPr>
          <p:nvPr/>
        </p:nvSpPr>
        <p:spPr>
          <a:xfrm>
            <a:off x="6464020" y="204733"/>
            <a:ext cx="5441841" cy="281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zespol.medyczny@pzpn.pl</a:t>
            </a:r>
          </a:p>
        </p:txBody>
      </p:sp>
    </p:spTree>
    <p:extLst>
      <p:ext uri="{BB962C8B-B14F-4D97-AF65-F5344CB8AC3E}">
        <p14:creationId xmlns:p14="http://schemas.microsoft.com/office/powerpoint/2010/main" val="420801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612290" y="1176002"/>
            <a:ext cx="10293571" cy="22529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W zakładce </a:t>
            </a:r>
            <a:r>
              <a:rPr lang="pl-PL" b="1" i="1" dirty="0"/>
              <a:t>KURSY I KONFERENCJE </a:t>
            </a:r>
            <a:r>
              <a:rPr lang="pl-PL" dirty="0"/>
              <a:t>należy załadować dokumenty potwierdzające udział w kursach i konferencjach. </a:t>
            </a:r>
            <a:r>
              <a:rPr lang="pl-PL" b="1" dirty="0">
                <a:solidFill>
                  <a:schemeClr val="bg1"/>
                </a:solidFill>
              </a:rPr>
              <a:t>W tej zakładce należy również załadować certyfikat ukończenia szkolenia antydopingowego </a:t>
            </a:r>
            <a:r>
              <a:rPr lang="pl-PL" dirty="0"/>
              <a:t>(8).</a:t>
            </a:r>
          </a:p>
          <a:p>
            <a:pPr marL="0" indent="0">
              <a:buNone/>
            </a:pPr>
            <a:r>
              <a:rPr lang="pl-PL" dirty="0"/>
              <a:t>W zakładce </a:t>
            </a:r>
            <a:r>
              <a:rPr lang="pl-PL" b="1" i="1" dirty="0"/>
              <a:t>KARIERA ZAWODOWA </a:t>
            </a:r>
            <a:r>
              <a:rPr lang="pl-PL" dirty="0"/>
              <a:t>należy załadować dokumenty dotyczące przebiegu kariery zawodowej (9) i po zapisaniu zmian, należy załadować dokument z opinią z dotychczasowego miejsca pracy klikając na agrafkę po prawej stronie (10).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6" y="868091"/>
            <a:ext cx="860958" cy="12960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D520F7D-AC46-40BA-9AD8-58006632C4B0}"/>
              </a:ext>
            </a:extLst>
          </p:cNvPr>
          <p:cNvSpPr txBox="1"/>
          <p:nvPr/>
        </p:nvSpPr>
        <p:spPr>
          <a:xfrm>
            <a:off x="6939610" y="3563618"/>
            <a:ext cx="409677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7.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5D4ECD6-AB4D-4479-A42F-FF3DE70C01E4}"/>
              </a:ext>
            </a:extLst>
          </p:cNvPr>
          <p:cNvSpPr txBox="1"/>
          <p:nvPr/>
        </p:nvSpPr>
        <p:spPr>
          <a:xfrm>
            <a:off x="372349" y="3300313"/>
            <a:ext cx="409677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8.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69BE6455-0097-4E55-8A97-7EDFC52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86" y="104559"/>
            <a:ext cx="10067144" cy="567493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4.2 UZUPEŁNIANIE INFORMACJI O WYKSZTAŁCENIU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DFCBE17-374B-4970-AD72-BAD7BE132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6" y="3300313"/>
            <a:ext cx="2911311" cy="271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81AC046B-1E71-4373-93BC-512C0AFB6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96" y="3300313"/>
            <a:ext cx="3042500" cy="332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7595F22-A9D8-41EB-98E5-BE645D04A492}"/>
              </a:ext>
            </a:extLst>
          </p:cNvPr>
          <p:cNvSpPr txBox="1"/>
          <p:nvPr/>
        </p:nvSpPr>
        <p:spPr>
          <a:xfrm>
            <a:off x="3977419" y="3300313"/>
            <a:ext cx="409677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9.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C77E29E-06B7-4DAF-A31D-13127658933A}"/>
              </a:ext>
            </a:extLst>
          </p:cNvPr>
          <p:cNvSpPr txBox="1"/>
          <p:nvPr/>
        </p:nvSpPr>
        <p:spPr>
          <a:xfrm>
            <a:off x="7585956" y="3297589"/>
            <a:ext cx="4572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200" dirty="0">
                <a:solidFill>
                  <a:srgbClr val="080808"/>
                </a:solidFill>
              </a:rPr>
              <a:t>W zakładce dokumenty należy załadować dokument potwierdzający prawo do wykonywania zawodu (11).</a:t>
            </a:r>
          </a:p>
        </p:txBody>
      </p:sp>
      <p:sp>
        <p:nvSpPr>
          <p:cNvPr id="16" name="Symbol zastępczy tekstu 5">
            <a:extLst>
              <a:ext uri="{FF2B5EF4-FFF2-40B4-BE49-F238E27FC236}">
                <a16:creationId xmlns:a16="http://schemas.microsoft.com/office/drawing/2014/main" id="{EA07D79A-5B01-4A47-87D5-232829493D34}"/>
              </a:ext>
            </a:extLst>
          </p:cNvPr>
          <p:cNvSpPr txBox="1">
            <a:spLocks/>
          </p:cNvSpPr>
          <p:nvPr/>
        </p:nvSpPr>
        <p:spPr>
          <a:xfrm>
            <a:off x="6464020" y="204733"/>
            <a:ext cx="5441841" cy="281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zespol.medyczny@pzpn.pl</a:t>
            </a:r>
          </a:p>
        </p:txBody>
      </p:sp>
    </p:spTree>
    <p:extLst>
      <p:ext uri="{BB962C8B-B14F-4D97-AF65-F5344CB8AC3E}">
        <p14:creationId xmlns:p14="http://schemas.microsoft.com/office/powerpoint/2010/main" val="77322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6" y="868091"/>
            <a:ext cx="860958" cy="1296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5D4ECD6-AB4D-4479-A42F-FF3DE70C01E4}"/>
              </a:ext>
            </a:extLst>
          </p:cNvPr>
          <p:cNvSpPr txBox="1"/>
          <p:nvPr/>
        </p:nvSpPr>
        <p:spPr>
          <a:xfrm>
            <a:off x="1819469" y="1449373"/>
            <a:ext cx="450449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10.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69BE6455-0097-4E55-8A97-7EDFC52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86" y="104559"/>
            <a:ext cx="10067144" cy="567493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4.3 UZUPEŁNIANIE INFORMACJI O WYKSZTAŁCENIU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7595F22-A9D8-41EB-98E5-BE645D04A492}"/>
              </a:ext>
            </a:extLst>
          </p:cNvPr>
          <p:cNvSpPr txBox="1"/>
          <p:nvPr/>
        </p:nvSpPr>
        <p:spPr>
          <a:xfrm>
            <a:off x="1744825" y="3666932"/>
            <a:ext cx="525093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11.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E6135D8-92E4-46C8-9B30-6F940D6D8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0"/>
          <a:stretch>
            <a:fillRect/>
          </a:stretch>
        </p:blipFill>
        <p:spPr bwMode="auto">
          <a:xfrm>
            <a:off x="2269918" y="3666932"/>
            <a:ext cx="8904485" cy="242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3A17082-DE4F-4D57-9802-A75C3374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71" y="1435377"/>
            <a:ext cx="8888232" cy="14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4C133B6A-6238-49AE-A662-F7360BAB70C5}"/>
              </a:ext>
            </a:extLst>
          </p:cNvPr>
          <p:cNvSpPr txBox="1">
            <a:spLocks/>
          </p:cNvSpPr>
          <p:nvPr/>
        </p:nvSpPr>
        <p:spPr>
          <a:xfrm>
            <a:off x="6464020" y="204733"/>
            <a:ext cx="5441841" cy="281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zespol.medyczny@pzpn.pl</a:t>
            </a:r>
          </a:p>
        </p:txBody>
      </p:sp>
    </p:spTree>
    <p:extLst>
      <p:ext uri="{BB962C8B-B14F-4D97-AF65-F5344CB8AC3E}">
        <p14:creationId xmlns:p14="http://schemas.microsoft.com/office/powerpoint/2010/main" val="3962999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612290" y="1176002"/>
            <a:ext cx="10293571" cy="22529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Po  przejściu przez wszystkie etapy, należy kliknąć w link </a:t>
            </a:r>
            <a:r>
              <a:rPr lang="pl-PL" b="1" i="1" dirty="0"/>
              <a:t>PRZEKAŻ DO WERYFIKACJI  </a:t>
            </a:r>
            <a:r>
              <a:rPr lang="pl-PL" dirty="0"/>
              <a:t>(w prawym górnym rogu). Jeśli aplikuje Pan/Pani o licencję lekarską po raz pierwszy, czwarty etap - </a:t>
            </a:r>
            <a:r>
              <a:rPr lang="pl-PL" b="1" i="1" dirty="0"/>
              <a:t>LICENCJE</a:t>
            </a:r>
            <a:r>
              <a:rPr lang="pl-PL" dirty="0"/>
              <a:t>, będzie wyświetlał się na czerwono i nie stanowi to przeszkody do przejścia do kolejnego kroku, przekazania konta do weryfikacji (12).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6" y="868091"/>
            <a:ext cx="860958" cy="1296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5D4ECD6-AB4D-4479-A42F-FF3DE70C01E4}"/>
              </a:ext>
            </a:extLst>
          </p:cNvPr>
          <p:cNvSpPr txBox="1"/>
          <p:nvPr/>
        </p:nvSpPr>
        <p:spPr>
          <a:xfrm>
            <a:off x="2278388" y="2955601"/>
            <a:ext cx="654018" cy="369332"/>
          </a:xfrm>
          <a:prstGeom prst="rect">
            <a:avLst/>
          </a:prstGeom>
          <a:solidFill>
            <a:srgbClr val="FBB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2060"/>
                </a:solidFill>
                <a:latin typeface="+mj-lt"/>
              </a:rPr>
              <a:t>12.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69BE6455-0097-4E55-8A97-7EDFC52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86" y="104559"/>
            <a:ext cx="10067144" cy="567493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5. WERYFIKACJA konta PRZEZ PZPN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FD71BDC-FBF5-4118-9395-AF9B7575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06" y="2968361"/>
            <a:ext cx="7653338" cy="1146176"/>
          </a:xfrm>
          <a:prstGeom prst="rect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DA2987E-30F4-4AEE-A15A-1E5F0C3CBE48}"/>
              </a:ext>
            </a:extLst>
          </p:cNvPr>
          <p:cNvSpPr/>
          <p:nvPr/>
        </p:nvSpPr>
        <p:spPr>
          <a:xfrm>
            <a:off x="1612290" y="4654601"/>
            <a:ext cx="102935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200" dirty="0">
                <a:solidFill>
                  <a:srgbClr val="080808"/>
                </a:solidFill>
              </a:rPr>
              <a:t>Informacja o wyniku procesu weryfikacji pojawi się na Pana/Pani koncie w systemie PZPN24 i dodatkowo zostanie wysłany e-mail o statusie aplikacji na adres podany przy rejestracji. Konta są weryfikowane w okresach aplikacyjnych – tj. w czerwcu i w grudniu.</a:t>
            </a:r>
          </a:p>
        </p:txBody>
      </p:sp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5FFBEF9E-4A58-420B-B8B1-463E5AD0B76F}"/>
              </a:ext>
            </a:extLst>
          </p:cNvPr>
          <p:cNvSpPr txBox="1">
            <a:spLocks/>
          </p:cNvSpPr>
          <p:nvPr/>
        </p:nvSpPr>
        <p:spPr>
          <a:xfrm>
            <a:off x="6464020" y="204733"/>
            <a:ext cx="5441841" cy="281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zespol.medyczny@pzpn.pl</a:t>
            </a:r>
          </a:p>
        </p:txBody>
      </p:sp>
    </p:spTree>
    <p:extLst>
      <p:ext uri="{BB962C8B-B14F-4D97-AF65-F5344CB8AC3E}">
        <p14:creationId xmlns:p14="http://schemas.microsoft.com/office/powerpoint/2010/main" val="127169830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ZPN">
      <a:dk1>
        <a:srgbClr val="E3001A"/>
      </a:dk1>
      <a:lt1>
        <a:sysClr val="window" lastClr="FFFFFF"/>
      </a:lt1>
      <a:dk2>
        <a:srgbClr val="E3001A"/>
      </a:dk2>
      <a:lt2>
        <a:srgbClr val="FFFFFF"/>
      </a:lt2>
      <a:accent1>
        <a:srgbClr val="F7AD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7AD00"/>
      </a:hlink>
      <a:folHlink>
        <a:srgbClr val="F7AD00"/>
      </a:folHlink>
    </a:clrScheme>
    <a:fontScheme name="PZPN">
      <a:majorFont>
        <a:latin typeface="PZPN_2015"/>
        <a:ea typeface=""/>
        <a:cs typeface=""/>
      </a:majorFont>
      <a:minorFont>
        <a:latin typeface="Myriad Pr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4509</TotalTime>
  <Words>985</Words>
  <Application>Microsoft Office PowerPoint</Application>
  <PresentationFormat>Panoramiczny</PresentationFormat>
  <Paragraphs>75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PZPN_2015</vt:lpstr>
      <vt:lpstr>Arial</vt:lpstr>
      <vt:lpstr>Myriad Pro Cond</vt:lpstr>
      <vt:lpstr>Myriad Pro</vt:lpstr>
      <vt:lpstr>Myriad Pro Light</vt:lpstr>
      <vt:lpstr>Calibri</vt:lpstr>
      <vt:lpstr>Motyw pakietu Office</vt:lpstr>
      <vt:lpstr>licencja lekarska pzpn</vt:lpstr>
      <vt:lpstr>licencja lekarska pzpn</vt:lpstr>
      <vt:lpstr>1. Rejestracja w serwisie pzpn24</vt:lpstr>
      <vt:lpstr>2. UZUPEŁNIANIE DANYCH OSOBOWYCH</vt:lpstr>
      <vt:lpstr>3. ZDEFINIOWANIE NOWEJ FUNKCJI W SYSTEMIE</vt:lpstr>
      <vt:lpstr>4.1 UZUPEŁNIANIE INFORMACJI O WYKSZTAŁCENIU</vt:lpstr>
      <vt:lpstr>4.2 UZUPEŁNIANIE INFORMACJI O WYKSZTAŁCENIU</vt:lpstr>
      <vt:lpstr>4.3 UZUPEŁNIANIE INFORMACJI O WYKSZTAŁCENIU</vt:lpstr>
      <vt:lpstr>5. WERYFIKACJA konta PRZEZ PZPN</vt:lpstr>
      <vt:lpstr>5. APLIKACJA NA KOMISJĘ DS. LICENCJI LEKARSKICH PZPN</vt:lpstr>
      <vt:lpstr>6. OPŁACENIE LICENCJI LEKARSKIEJ PZPN</vt:lpstr>
      <vt:lpstr>6. OPŁACENIE LICENCJI LEKARSKIEJ PZPN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PZPN</dc:title>
  <dc:creator>Przemek Lorenc</dc:creator>
  <cp:lastModifiedBy>Martyna Górecka</cp:lastModifiedBy>
  <cp:revision>184</cp:revision>
  <dcterms:created xsi:type="dcterms:W3CDTF">2017-05-17T13:49:23Z</dcterms:created>
  <dcterms:modified xsi:type="dcterms:W3CDTF">2018-05-30T07:18:47Z</dcterms:modified>
</cp:coreProperties>
</file>